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74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0" r:id="rId3"/>
    <p:sldId id="260" r:id="rId4"/>
    <p:sldId id="259" r:id="rId5"/>
    <p:sldId id="1049" r:id="rId6"/>
    <p:sldId id="1053" r:id="rId7"/>
    <p:sldId id="1054" r:id="rId8"/>
    <p:sldId id="1055" r:id="rId9"/>
    <p:sldId id="1056" r:id="rId10"/>
    <p:sldId id="1057" r:id="rId11"/>
    <p:sldId id="1058" r:id="rId12"/>
    <p:sldId id="1059" r:id="rId13"/>
    <p:sldId id="1060" r:id="rId14"/>
    <p:sldId id="1061" r:id="rId15"/>
    <p:sldId id="1062" r:id="rId16"/>
    <p:sldId id="276" r:id="rId17"/>
  </p:sldIdLst>
  <p:sldSz cx="12192000" cy="6858000"/>
  <p:notesSz cx="6794500" cy="98488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16" autoAdjust="0"/>
  </p:normalViewPr>
  <p:slideViewPr>
    <p:cSldViewPr snapToGrid="0">
      <p:cViewPr varScale="1">
        <p:scale>
          <a:sx n="108" d="100"/>
          <a:sy n="108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22"/>
    </p:cViewPr>
  </p:sorterViewPr>
  <p:notesViewPr>
    <p:cSldViewPr snapToGrid="0">
      <p:cViewPr varScale="1">
        <p:scale>
          <a:sx n="81" d="100"/>
          <a:sy n="81" d="100"/>
        </p:scale>
        <p:origin x="3996" y="-3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D0EEE494-4598-4A27-B640-7418F1063D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3A34AD6-F376-4ACE-AFB3-109BB4253B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23184-0B38-4284-ABD3-4735A26C96A6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94F6E65-783E-48B3-A3BB-8FD9E6860C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55138"/>
            <a:ext cx="29448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B1CED70-5B77-4D33-BBDF-5C93FC30EC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9355138"/>
            <a:ext cx="29448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0FC60-E21D-49D9-9E26-8B4CF8588AD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79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 dirty="0">
                <a:latin typeface="Arial"/>
              </a:rPr>
              <a:t>Folie mittels Klicken verschieben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9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 dirty="0">
                <a:latin typeface="Times New Roman"/>
              </a:rPr>
              <a:t>&lt;Kopfzeile&gt;</a:t>
            </a:r>
          </a:p>
        </p:txBody>
      </p:sp>
      <p:sp>
        <p:nvSpPr>
          <p:cNvPr id="9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 dirty="0">
                <a:latin typeface="Times New Roman"/>
              </a:rPr>
              <a:t>&lt;Datum/Uhrzeit&gt;</a:t>
            </a:r>
          </a:p>
        </p:txBody>
      </p:sp>
      <p:sp>
        <p:nvSpPr>
          <p:cNvPr id="9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 dirty="0">
                <a:latin typeface="Times New Roman"/>
              </a:rPr>
              <a:t>&lt;Fußzeile&gt;</a:t>
            </a:r>
          </a:p>
        </p:txBody>
      </p:sp>
      <p:sp>
        <p:nvSpPr>
          <p:cNvPr id="9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82226967-ADA8-418F-8D2A-FBD28063ED3E}" type="slidenum">
              <a:rPr lang="en-US" sz="1400" b="0" strike="noStrike" spc="-1">
                <a:latin typeface="Times New Roman"/>
              </a:rPr>
              <a:t>‹Nr.›</a:t>
            </a:fld>
            <a:endParaRPr lang="en-US" sz="1400" b="0" strike="noStrike" spc="-1" dirty="0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244" name="CustomShape 3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84DC6E75-183C-4221-8801-2844CE6EAC8F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</a:t>
            </a:fld>
            <a:endParaRPr lang="en-US" sz="1200" b="0" strike="noStrike" spc="-1" dirty="0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F4D1B414-E979-4A44-9EBF-4CF27BEA005B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2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5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3010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F4D1B414-E979-4A44-9EBF-4CF27BEA005B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3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5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4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5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endParaRPr lang="de-DE" sz="20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7647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6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endParaRPr lang="de-DE" sz="20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1197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7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Arial"/>
              </a:rPr>
              <a:t>Post-order traversal zunächst an Tafel entwickeln</a:t>
            </a:r>
          </a:p>
        </p:txBody>
      </p:sp>
    </p:spTree>
    <p:extLst>
      <p:ext uri="{BB962C8B-B14F-4D97-AF65-F5344CB8AC3E}">
        <p14:creationId xmlns:p14="http://schemas.microsoft.com/office/powerpoint/2010/main" val="1388888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8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Arial"/>
              </a:rPr>
              <a:t>Register-</a:t>
            </a:r>
            <a:r>
              <a:rPr lang="de-DE" sz="2000" b="0" strike="noStrike" spc="-1" noProof="0" dirty="0" err="1">
                <a:latin typeface="Arial"/>
              </a:rPr>
              <a:t>Assignment</a:t>
            </a:r>
            <a:r>
              <a:rPr lang="de-DE" sz="2000" b="0" strike="noStrike" spc="-1" noProof="0" dirty="0">
                <a:latin typeface="Arial"/>
              </a:rPr>
              <a:t> an Tafel mithalten: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Arial"/>
              </a:rPr>
              <a:t>r0 = MR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Arial"/>
              </a:rPr>
              <a:t>r1 = MX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Arial"/>
              </a:rPr>
              <a:t>r2 = A2</a:t>
            </a:r>
          </a:p>
        </p:txBody>
      </p:sp>
    </p:spTree>
    <p:extLst>
      <p:ext uri="{BB962C8B-B14F-4D97-AF65-F5344CB8AC3E}">
        <p14:creationId xmlns:p14="http://schemas.microsoft.com/office/powerpoint/2010/main" val="2480846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Arial"/>
              </a:rPr>
              <a:t>Für ‘–‘ SUB.A A[c], A[a], A[b] aus TriCore-Manual (PDF Seite 480) zeigen.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Arial"/>
              </a:rPr>
              <a:t>Register-Assignment an Tafel erweitern: r3 = #1, result of SUB.A</a:t>
            </a:r>
          </a:p>
        </p:txBody>
      </p:sp>
    </p:spTree>
    <p:extLst>
      <p:ext uri="{BB962C8B-B14F-4D97-AF65-F5344CB8AC3E}">
        <p14:creationId xmlns:p14="http://schemas.microsoft.com/office/powerpoint/2010/main" val="3587509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10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Arial"/>
              </a:rPr>
              <a:t>Für ‘</a:t>
            </a:r>
            <a:r>
              <a:rPr lang="de-DE" sz="2000" b="0" strike="noStrike" spc="-1" noProof="0" dirty="0" err="1">
                <a:latin typeface="Arial"/>
              </a:rPr>
              <a:t>deref</a:t>
            </a:r>
            <a:r>
              <a:rPr lang="de-DE" sz="2000" b="0" strike="noStrike" spc="-1" noProof="0" dirty="0">
                <a:latin typeface="Arial"/>
              </a:rPr>
              <a:t> *‘ LD.W D[a], A[b], off10 aus TriCore-Manual (PDF Seite 242) zeigen.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Arial"/>
              </a:rPr>
              <a:t>Register-Assignment an Tafel erweitern: r3 = #1, result of LD.W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Arial"/>
              </a:rPr>
              <a:t>Danach LD.W D[a], A[b], off10 (pre-increment) in TriCore-Manual (PDF Seite 243) zeigen.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Arial"/>
              </a:rPr>
              <a:t>Register-Assignment korrigieren: r3 = result of LD.W</a:t>
            </a:r>
          </a:p>
        </p:txBody>
      </p:sp>
    </p:spTree>
    <p:extLst>
      <p:ext uri="{BB962C8B-B14F-4D97-AF65-F5344CB8AC3E}">
        <p14:creationId xmlns:p14="http://schemas.microsoft.com/office/powerpoint/2010/main" val="614938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11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endParaRPr lang="de-DE" sz="20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0220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12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+mn-lt"/>
              </a:rPr>
              <a:t>Für ‘*‘ MUL D[c], D[a], D[b] aus TriCore-Manual (PDF Seite 368) zeigen.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+mn-lt"/>
              </a:rPr>
              <a:t>Register-Assignment an Tafel erweitern: r3 = #42, result of MUL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+mn-lt"/>
              </a:rPr>
              <a:t>Danach MUL D[c], D[a], const9 in TriCore-Manual (PDF gleiche Seite) zeigen.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+mn-lt"/>
              </a:rPr>
              <a:t>Register-Assignment korrigieren: r3 = result of MUL</a:t>
            </a:r>
          </a:p>
          <a:p>
            <a:pPr marL="0" indent="0">
              <a:buFontTx/>
              <a:buNone/>
            </a:pPr>
            <a:endParaRPr lang="de-DE" sz="2000" b="0" strike="noStrike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0387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13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+mn-lt"/>
              </a:rPr>
              <a:t>Für ‘+‘ ADD D[c], D[a], D[b] aus TriCore-Manual (PDF Seite 78) zeigen.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+mn-lt"/>
              </a:rPr>
              <a:t>Register-Assignment an Tafel erweitern: r3 = result of MUL, result of ADD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+mn-lt"/>
              </a:rPr>
              <a:t>Danach MADD D[c], D[d], D[a], const9 in TriCore-Manual (PDF Seite 265) zeigen.</a:t>
            </a:r>
          </a:p>
          <a:p>
            <a:pPr marL="0" indent="0">
              <a:buFontTx/>
              <a:buNone/>
            </a:pPr>
            <a:r>
              <a:rPr lang="de-DE" sz="2000" b="0" strike="noStrike" spc="-1" noProof="0" dirty="0">
                <a:latin typeface="+mn-lt"/>
              </a:rPr>
              <a:t>Register-Assignment korrigieren: r3 = result of MADD</a:t>
            </a:r>
          </a:p>
          <a:p>
            <a:pPr marL="0" indent="0">
              <a:buFontTx/>
              <a:buNone/>
            </a:pPr>
            <a:endParaRPr lang="de-DE" sz="2000" b="0" strike="noStrike" spc="-1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0125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14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endParaRPr lang="de-DE" sz="2000" b="0" strike="noStrike" spc="-1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1122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83B13EC-FC68-4ED5-A50C-CD80BC94F69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15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>
              <a:buFontTx/>
              <a:buNone/>
            </a:pPr>
            <a:endParaRPr lang="de-DE" sz="2000" b="0" strike="noStrike" spc="-1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664423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3850200" y="9356400"/>
            <a:ext cx="2942640" cy="49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F4D1B414-E979-4A44-9EBF-4CF27BEA005B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16</a:t>
            </a:fld>
            <a:endParaRPr lang="en-US" sz="1200" b="0" strike="noStrike" spc="-1" dirty="0">
              <a:latin typeface="Arial"/>
            </a:endParaRPr>
          </a:p>
        </p:txBody>
      </p:sp>
      <p:sp>
        <p:nvSpPr>
          <p:cNvPr id="25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5888" y="738188"/>
            <a:ext cx="6561137" cy="3690937"/>
          </a:xfrm>
          <a:prstGeom prst="rect">
            <a:avLst/>
          </a:prstGeom>
        </p:spPr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905760" y="4678200"/>
            <a:ext cx="4980960" cy="443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9381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519113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defRPr sz="2800"/>
            </a:lvl1pPr>
          </a:lstStyle>
          <a:p>
            <a:pPr lvl="0"/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265863"/>
            <a:ext cx="28448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C507747B-2F10-4346-9280-46BEC6B74C38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 sz="600" b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6 - Code Generation, Data Flow Graphs and Trees, Tree Pattern Matching Algorithm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796215D7-3241-4DF5-B5DC-9116BA4B0162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7067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2193576"/>
            <a:ext cx="10363200" cy="696024"/>
          </a:xfrm>
        </p:spPr>
        <p:txBody>
          <a:bodyPr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pPr lvl="0"/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F9BA75F-DBC0-43B7-A63C-6B2F60096BF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000" y="205735"/>
            <a:ext cx="1296000" cy="73112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02DF833-3990-4463-BAC5-EAA2DC3D8422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234000"/>
            <a:ext cx="1969200" cy="6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0340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AC9EC7-3075-49C0-BAF7-E5709C90BDFD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wrap="none"/>
          <a:lstStyle>
            <a:lvl1pPr>
              <a:defRPr/>
            </a:lvl1pPr>
          </a:lstStyle>
          <a:p>
            <a:r>
              <a:rPr lang="en-US" noProof="0" dirty="0"/>
              <a:t>6 - Code Generation, Data Flow Graphs and Trees, Tree Pattern Matching Algorithm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FEBCE-B0E7-47BC-B5A4-F2AA123C79CB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23923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AD372E-57AF-452F-91B3-7CB59A8DC976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Generation, Data Flow Graphs and Trees, Tree Pattern Matching Algorithm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B167E-56E1-4BE5-AACA-313FA1FCB600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5107689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39184" y="1387476"/>
            <a:ext cx="5755216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1" y="1387476"/>
            <a:ext cx="5755217" cy="499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8D8F84-C4CB-4BCA-8519-6AA73E781BFD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Generation, Data Flow Graphs and Trees, Tree Pattern Matching Algorithm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74897-63C9-44ED-8B2D-5DE17D252787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227449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3F175B-65B7-4775-92F9-A3E340D501E0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Generation, Data Flow Graphs and Trees, Tree Pattern Matching Algorithm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6C15D-976D-4032-AF3E-45FCB2960BCF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0314429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9E4A6A-8334-4DB2-8E06-6EC8DDB3075B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Generation, Data Flow Graphs and Trees, Tree Pattern Matching Algorithm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BBD35-CD11-48DE-83B3-99D2FF0A0AE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217747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A9917D-6ED5-414C-A19C-3B95C1FADF24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Generation, Data Flow Graphs and Trees, Tree Pattern Matching Algorithm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683B7-473F-45CF-8922-53AEC3A92687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486449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B13D41-816B-4389-A9AA-2FC90E709621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Generation, Data Flow Graphs and Trees, Tree Pattern Matching Algorithm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46333-7397-4CE3-98EB-04C49FA80951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044089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FEDD14-8CFA-4A5E-8564-5BAF234A217B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Generation, Data Flow Graphs and Trees, Tree Pattern Matching Algorithm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5E8802-AB43-4078-A76B-116831BF144C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179436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DAD68D-427F-463B-B27B-D919F2853BFD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Generation, Data Flow Graphs and Trees, Tree Pattern Matching Algorithm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D9F37-0D98-48EE-90BE-EACBAE05E9BF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913954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025467" y="549276"/>
            <a:ext cx="2927351" cy="5832475"/>
          </a:xfrm>
        </p:spPr>
        <p:txBody>
          <a:bodyPr vert="eaVert"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39184" y="549276"/>
            <a:ext cx="8583083" cy="5832475"/>
          </a:xfrm>
        </p:spPr>
        <p:txBody>
          <a:bodyPr vert="eaVert"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4ABF7E-645B-4B5A-83DB-16E81A149F94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6 - Code Generation, Data Flow Graphs and Trees, Tree Pattern Matching Algorithm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39F9C-E3A7-4A8A-A28E-BAB7E41DA1B6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524419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9185" y="549276"/>
            <a:ext cx="1171363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9185" y="1387476"/>
            <a:ext cx="11713633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9185" y="6500813"/>
            <a:ext cx="268816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A32638"/>
                </a:solidFill>
              </a:defRPr>
            </a:lvl1pPr>
          </a:lstStyle>
          <a:p>
            <a:fld id="{31171E50-C7A9-4F8F-B47D-6A8131458C08}" type="datetime1">
              <a:rPr lang="de-DE" noProof="0" smtClean="0"/>
              <a:t>19.04.2022</a:t>
            </a:fld>
            <a:endParaRPr lang="en-US" noProof="0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46867" y="6500813"/>
            <a:ext cx="739351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A32638"/>
                </a:solidFill>
              </a:defRPr>
            </a:lvl1pPr>
          </a:lstStyle>
          <a:p>
            <a:r>
              <a:rPr lang="en-US" dirty="0"/>
              <a:t>6 - Code Generation, Data Flow Graphs and Trees, Tree Pattern Matching Algorithm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033001" y="6500813"/>
            <a:ext cx="191981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A32638"/>
                </a:solidFill>
              </a:defRPr>
            </a:lvl1pPr>
          </a:lstStyle>
          <a:p>
            <a:fld id="{4E2F51DB-2210-4F95-A15F-ED7D8DDEB14D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0" y="182563"/>
            <a:ext cx="12192000" cy="0"/>
          </a:xfrm>
          <a:prstGeom prst="line">
            <a:avLst/>
          </a:prstGeom>
          <a:noFill/>
          <a:ln w="9525">
            <a:solidFill>
              <a:srgbClr val="A3263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 noProof="0" dirty="0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1200000" y="198438"/>
            <a:ext cx="804968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noProof="0" dirty="0">
                <a:solidFill>
                  <a:srgbClr val="A32638"/>
                </a:solidFill>
              </a:rPr>
              <a:t>Comp</a:t>
            </a:r>
            <a:r>
              <a:rPr lang="de-DE" sz="1000" noProof="0" dirty="0">
                <a:solidFill>
                  <a:srgbClr val="A32638"/>
                </a:solidFill>
              </a:rPr>
              <a:t>ilers for Embedded Systems </a:t>
            </a:r>
            <a:r>
              <a:rPr lang="en-US" sz="1000" noProof="0" dirty="0">
                <a:solidFill>
                  <a:srgbClr val="A32638"/>
                </a:solidFill>
              </a:rPr>
              <a:t>(CfES)</a:t>
            </a:r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0" y="183600"/>
            <a:ext cx="1102784" cy="152400"/>
          </a:xfrm>
          <a:prstGeom prst="rect">
            <a:avLst/>
          </a:prstGeom>
          <a:solidFill>
            <a:srgbClr val="A326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ctr">
              <a:spcBef>
                <a:spcPct val="50000"/>
              </a:spcBef>
            </a:pPr>
            <a:r>
              <a:rPr lang="en-US" sz="1000" noProof="0" dirty="0">
                <a:solidFill>
                  <a:schemeClr val="bg1"/>
                </a:solidFill>
              </a:rPr>
              <a:t>Slide </a:t>
            </a:r>
            <a:fld id="{815EA739-4FE2-4601-B394-79DE1CC0E93E}" type="slidenum">
              <a:rPr lang="en-US" sz="1000" noProof="0" smtClean="0">
                <a:solidFill>
                  <a:schemeClr val="bg1"/>
                </a:solidFill>
              </a:rPr>
              <a:pPr algn="ctr">
                <a:spcBef>
                  <a:spcPct val="50000"/>
                </a:spcBef>
              </a:pPr>
              <a:t>‹Nr.›</a:t>
            </a:fld>
            <a:r>
              <a:rPr lang="en-US" sz="1000" noProof="0" dirty="0">
                <a:solidFill>
                  <a:schemeClr val="bg1"/>
                </a:solidFill>
              </a:rPr>
              <a:t>/16</a:t>
            </a:r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0" y="1751013"/>
            <a:ext cx="12192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 noProof="0" dirty="0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 rot="-5400000">
            <a:off x="-2218531" y="3437732"/>
            <a:ext cx="68373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 noProof="0" dirty="0"/>
          </a:p>
        </p:txBody>
      </p:sp>
    </p:spTree>
    <p:extLst>
      <p:ext uri="{BB962C8B-B14F-4D97-AF65-F5344CB8AC3E}">
        <p14:creationId xmlns:p14="http://schemas.microsoft.com/office/powerpoint/2010/main" val="474625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/>
  <p:hf sldNum="0" hdr="0"/>
  <p:txStyles>
    <p:titleStyle>
      <a:lvl1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+mj-lt"/>
          <a:ea typeface="+mj-ea"/>
          <a:cs typeface="+mj-cs"/>
        </a:defRPr>
      </a:lvl1pPr>
      <a:lvl2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2pPr>
      <a:lvl3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3pPr>
      <a:lvl4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4pPr>
      <a:lvl5pPr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5pPr>
      <a:lvl6pPr marL="4572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6pPr>
      <a:lvl7pPr marL="9144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7pPr>
      <a:lvl8pPr marL="13716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8pPr>
      <a:lvl9pPr marL="1828800" algn="l" rtl="0" fontAlgn="base">
        <a:lnSpc>
          <a:spcPts val="2400"/>
        </a:lnSpc>
        <a:spcBef>
          <a:spcPct val="0"/>
        </a:spcBef>
        <a:spcAft>
          <a:spcPct val="0"/>
        </a:spcAft>
        <a:defRPr sz="2400" b="1">
          <a:solidFill>
            <a:srgbClr val="A32638"/>
          </a:solidFill>
          <a:latin typeface="Arial" charset="0"/>
        </a:defRPr>
      </a:lvl9pPr>
    </p:titleStyle>
    <p:bodyStyle>
      <a:lvl1pPr marL="342900" indent="-342900" algn="l" rtl="0" fontAlgn="base">
        <a:lnSpc>
          <a:spcPts val="2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2EC5B7-E4D9-44E2-B35A-A2F97597FB0A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2209800" y="2193576"/>
            <a:ext cx="7772400" cy="696024"/>
          </a:xfrm>
        </p:spPr>
        <p:txBody>
          <a:bodyPr/>
          <a:lstStyle/>
          <a:p>
            <a:r>
              <a:rPr lang="en-US" dirty="0"/>
              <a:t>Compilers for Embedded Systems</a:t>
            </a:r>
          </a:p>
        </p:txBody>
      </p:sp>
      <p:sp>
        <p:nvSpPr>
          <p:cNvPr id="95" name="CustomShape 2"/>
          <p:cNvSpPr/>
          <p:nvPr/>
        </p:nvSpPr>
        <p:spPr>
          <a:xfrm>
            <a:off x="1524000" y="3147643"/>
            <a:ext cx="9142200" cy="2945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Arial"/>
                <a:ea typeface="DejaVu Sans"/>
              </a:rPr>
              <a:t>Flipped Classroom 6</a:t>
            </a:r>
          </a:p>
          <a:p>
            <a:pPr algn="ctr"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Arial"/>
              </a:rPr>
              <a:t>Code Generation, Data Flow Graphs and Trees,</a:t>
            </a:r>
          </a:p>
          <a:p>
            <a:pPr algn="ctr"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Arial"/>
              </a:rPr>
              <a:t>Tree Pattern Matching Algorithm</a:t>
            </a:r>
            <a:endParaRPr lang="en-U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000" spc="-1" dirty="0">
                <a:solidFill>
                  <a:srgbClr val="000000"/>
                </a:solidFill>
                <a:latin typeface="Arial"/>
                <a:ea typeface="DejaVu Sans"/>
              </a:rPr>
              <a:t>Heiko Falk</a:t>
            </a:r>
            <a:endParaRPr lang="en-US" sz="20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000" spc="-1" dirty="0">
              <a:latin typeface="Arial"/>
            </a:endParaRPr>
          </a:p>
          <a:p>
            <a:pPr algn="ctr"/>
            <a:r>
              <a:rPr lang="en-US" sz="2000" dirty="0"/>
              <a:t>Institute of Embedded Systems</a:t>
            </a:r>
          </a:p>
          <a:p>
            <a:pPr algn="ctr"/>
            <a:r>
              <a:rPr lang="en-US" sz="2000" dirty="0"/>
              <a:t>Electrical Engineering, Computer Science and Mathematics</a:t>
            </a:r>
          </a:p>
          <a:p>
            <a:pPr algn="ctr"/>
            <a:r>
              <a:rPr lang="en-US" sz="2000" dirty="0"/>
              <a:t>Hamburg University of Technology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6A79E3B-BCE0-423D-B337-D43365C2A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341280">
              <a:lnSpc>
                <a:spcPct val="12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To be aware of the phases of the presented Multi-DSP parallelization technique.</a:t>
            </a:r>
          </a:p>
          <a:p>
            <a:pPr marL="0" indent="-341280">
              <a:lnSpc>
                <a:spcPct val="12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0" indent="-341280">
              <a:lnSpc>
                <a:spcPct val="12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To understand the fundamental idea of covering data flow trees with maybe less, maybe more clever patterns of machine operations.</a:t>
            </a:r>
          </a:p>
          <a:p>
            <a:pPr marL="0" indent="-341280">
              <a:lnSpc>
                <a:spcPct val="12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0" indent="-341280">
              <a:lnSpc>
                <a:spcPct val="12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To see how the TPM algorithm exploits different opportunities for tree covers, the available register numbers, and permutations of operand orders in order to minimize overall costs.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3525D0-2221-43B5-A8B4-3CFB3A96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ea typeface="DejaVu Sans"/>
              </a:rPr>
              <a:t>Learning Objectives of Today’s Session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BB1FDAC-6B89-4BF9-A5BD-7B745034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09C7E-2103-44AE-A6A5-5130585982FE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4464A4C6-54F0-4FD3-9EDE-526CB1FF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</p:spTree>
    <p:extLst>
      <p:ext uri="{BB962C8B-B14F-4D97-AF65-F5344CB8AC3E}">
        <p14:creationId xmlns:p14="http://schemas.microsoft.com/office/powerpoint/2010/main" val="242622825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6A79E3B-BCE0-423D-B337-D43365C2A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5b: Parallelization for Homogeneous Multi-DSPs</a:t>
            </a:r>
            <a:endParaRPr lang="en-US" spc="-1" dirty="0"/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  <a:ea typeface="DejaVu Sans"/>
              </a:rPr>
              <a:t>?</a:t>
            </a:r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?</a:t>
            </a:r>
            <a:endParaRPr lang="en-US" spc="-1" dirty="0"/>
          </a:p>
          <a:p>
            <a:pPr marL="343080" indent="-341280">
              <a:lnSpc>
                <a:spcPct val="9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6a: Code Generation, Data Flow Graphs and Trees</a:t>
            </a:r>
            <a:endParaRPr lang="en-US" spc="-1" dirty="0"/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  <a:ea typeface="DejaVu Sans"/>
              </a:rPr>
              <a:t>?</a:t>
            </a:r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?</a:t>
            </a:r>
            <a:endParaRPr lang="en-US" spc="-1" dirty="0"/>
          </a:p>
          <a:p>
            <a:pPr marL="343080" indent="-341280">
              <a:lnSpc>
                <a:spcPct val="9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6b: Tree Pattern Matching Algorithm</a:t>
            </a:r>
            <a:endParaRPr lang="en-US" spc="-1" dirty="0"/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  <a:ea typeface="DejaVu Sans"/>
              </a:rPr>
              <a:t>?</a:t>
            </a:r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?</a:t>
            </a:r>
            <a:endParaRPr lang="en-US" spc="-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3525D0-2221-43B5-A8B4-3CFB3A96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ea typeface="DejaVu Sans"/>
              </a:rPr>
              <a:t>Questions &amp; Answers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BB1FDAC-6B89-4BF9-A5BD-7B745034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54DA-9EE3-4EF1-B212-E4C621106D8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9F787E9-387E-4CCA-B559-D2E10D39C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0" indent="-341280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a) Data Partitioning, b) Locality Improvement, c) Optimization of Memory Transfers,</a:t>
            </a:r>
            <a:br>
              <a:rPr lang="en-US" b="1" spc="-1" dirty="0">
                <a:solidFill>
                  <a:srgbClr val="000000"/>
                </a:solidFill>
                <a:ea typeface="DejaVu Sans"/>
              </a:rPr>
            </a:br>
            <a:r>
              <a:rPr lang="en-US" b="1" spc="-1" dirty="0">
                <a:solidFill>
                  <a:srgbClr val="000000"/>
                </a:solidFill>
                <a:ea typeface="DejaVu Sans"/>
              </a:rPr>
              <a:t>d) Parallelization, e) Program Recovery, f) Strip Mining of Loops:</a:t>
            </a:r>
            <a:endParaRPr lang="en-US" spc="-1" dirty="0"/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  <a:ea typeface="DejaVu Sans"/>
              </a:rPr>
              <a:t>?</a:t>
            </a:r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  <a:ea typeface="DejaVu Sans"/>
              </a:rPr>
              <a:t>?</a:t>
            </a:r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  <a:ea typeface="DejaVu Sans"/>
              </a:rPr>
              <a:t>?</a:t>
            </a:r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  <a:ea typeface="DejaVu Sans"/>
              </a:rPr>
              <a:t>?</a:t>
            </a:r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?</a:t>
            </a:r>
          </a:p>
          <a:p>
            <a:pPr marL="343080" indent="-341280">
              <a:lnSpc>
                <a:spcPct val="120000"/>
              </a:lnSpc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?</a:t>
            </a:r>
            <a:endParaRPr lang="en-US" spc="-1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ea typeface="DejaVu Sans"/>
              </a:rPr>
              <a:t>Warm-Up: Put the following Stages of Multi-DSP Parallelization in their Correct Order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040D-9F7D-4856-A900-EB30AEAC1E10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0A6250A7-BEF5-45A2-8C27-D5DA896411AB}"/>
              </a:ext>
            </a:extLst>
          </p:cNvPr>
          <p:cNvSpPr txBox="1"/>
          <p:nvPr/>
        </p:nvSpPr>
        <p:spPr>
          <a:xfrm>
            <a:off x="7551150" y="6012419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fqd.me/3uJV7AR</a:t>
            </a: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4C6DC9B-9720-4855-A779-612167EFB4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7" t="37023" r="45764" b="33896"/>
          <a:stretch/>
        </p:blipFill>
        <p:spPr>
          <a:xfrm>
            <a:off x="9889668" y="4424003"/>
            <a:ext cx="2035629" cy="19943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for ( unsigned int k = 0; k &lt; n; ++k )</a:t>
            </a:r>
          </a:p>
          <a:p>
            <a:pPr marL="0" indent="0">
              <a:lnSpc>
                <a:spcPct val="120000"/>
              </a:lnSpc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lnSpc>
                <a:spcPct val="120000"/>
              </a:lnSpc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MX = *(--A2);</a:t>
            </a:r>
          </a:p>
          <a:p>
            <a:pPr marL="0" indent="0">
              <a:lnSpc>
                <a:spcPct val="120000"/>
              </a:lnSpc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MR = MR + 42 * MX;</a:t>
            </a:r>
          </a:p>
          <a:p>
            <a:pPr marL="0" indent="0">
              <a:lnSpc>
                <a:spcPct val="120000"/>
              </a:lnSpc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TPM For DSP Filter Code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DBC7-D8CD-431F-A7FF-867AB3B4E06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1A0EA1-E651-4750-9F2B-3EF3A8820A11}"/>
              </a:ext>
            </a:extLst>
          </p:cNvPr>
          <p:cNvGrpSpPr/>
          <p:nvPr/>
        </p:nvGrpSpPr>
        <p:grpSpPr>
          <a:xfrm>
            <a:off x="3182045" y="353450"/>
            <a:ext cx="5692393" cy="6111713"/>
            <a:chOff x="3182045" y="353450"/>
            <a:chExt cx="5692393" cy="6111713"/>
          </a:xfrm>
        </p:grpSpPr>
        <p:sp>
          <p:nvSpPr>
            <p:cNvPr id="133" name="Oval 42">
              <a:extLst>
                <a:ext uri="{FF2B5EF4-FFF2-40B4-BE49-F238E27FC236}">
                  <a16:creationId xmlns:a16="http://schemas.microsoft.com/office/drawing/2014/main" id="{C6248933-ABAB-481E-8585-68E909444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0" y="509673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4" name="Text Box 43">
              <a:extLst>
                <a:ext uri="{FF2B5EF4-FFF2-40B4-BE49-F238E27FC236}">
                  <a16:creationId xmlns:a16="http://schemas.microsoft.com/office/drawing/2014/main" id="{CB234315-336F-4A15-9DEF-CDD2FF417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045" y="5248138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07CE7FA-8461-43BB-867E-CFA4B4BA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163" y="5888901"/>
              <a:ext cx="574675" cy="5762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6" name="Text Box 52">
              <a:extLst>
                <a:ext uri="{FF2B5EF4-FFF2-40B4-BE49-F238E27FC236}">
                  <a16:creationId xmlns:a16="http://schemas.microsoft.com/office/drawing/2014/main" id="{746724D9-DACC-4F3E-9976-BF7C08DE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301" y="604030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37" name="AutoShape 53">
              <a:extLst>
                <a:ext uri="{FF2B5EF4-FFF2-40B4-BE49-F238E27FC236}">
                  <a16:creationId xmlns:a16="http://schemas.microsoft.com/office/drawing/2014/main" id="{7A39E516-C61B-4E0D-BA6E-912CE5D31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707545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8" name="AutoShape 54">
              <a:extLst>
                <a:ext uri="{FF2B5EF4-FFF2-40B4-BE49-F238E27FC236}">
                  <a16:creationId xmlns:a16="http://schemas.microsoft.com/office/drawing/2014/main" id="{620303A5-F0F0-4E69-AA01-A2B99B22D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4426682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A4CC1EF0-8AED-4296-95E8-7F90A2E1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00" y="5093563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0" name="Oval 42">
              <a:extLst>
                <a:ext uri="{FF2B5EF4-FFF2-40B4-BE49-F238E27FC236}">
                  <a16:creationId xmlns:a16="http://schemas.microsoft.com/office/drawing/2014/main" id="{A91C30F2-1ABC-49A7-AD04-2E88FA83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940" y="430663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1" name="Text Box 43">
              <a:extLst>
                <a:ext uri="{FF2B5EF4-FFF2-40B4-BE49-F238E27FC236}">
                  <a16:creationId xmlns:a16="http://schemas.microsoft.com/office/drawing/2014/main" id="{6546D201-5DCC-4A0D-A912-3B81CD869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135" y="4458030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44" name="AutoShape 53">
              <a:extLst>
                <a:ext uri="{FF2B5EF4-FFF2-40B4-BE49-F238E27FC236}">
                  <a16:creationId xmlns:a16="http://schemas.microsoft.com/office/drawing/2014/main" id="{0A2596CB-F5C3-4856-AEBA-7758D2941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426635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5" name="AutoShape 54">
              <a:extLst>
                <a:ext uri="{FF2B5EF4-FFF2-40B4-BE49-F238E27FC236}">
                  <a16:creationId xmlns:a16="http://schemas.microsoft.com/office/drawing/2014/main" id="{CABC0F4F-A050-45B4-BEB4-C2DECD35DF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145772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7" name="Text Box 52">
              <a:extLst>
                <a:ext uri="{FF2B5EF4-FFF2-40B4-BE49-F238E27FC236}">
                  <a16:creationId xmlns:a16="http://schemas.microsoft.com/office/drawing/2014/main" id="{96756E60-CF68-4347-BEA7-AF96E8A60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750" y="5242793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+</a:t>
              </a:r>
            </a:p>
          </p:txBody>
        </p:sp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FF4FD5C4-A441-4575-A041-6C2D6A8F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8864" y="430493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0" name="Oval 42">
              <a:extLst>
                <a:ext uri="{FF2B5EF4-FFF2-40B4-BE49-F238E27FC236}">
                  <a16:creationId xmlns:a16="http://schemas.microsoft.com/office/drawing/2014/main" id="{60E1DFE6-5A3C-4571-8FFF-DC7D29F89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4" y="351800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1" name="Text Box 43">
              <a:extLst>
                <a:ext uri="{FF2B5EF4-FFF2-40B4-BE49-F238E27FC236}">
                  <a16:creationId xmlns:a16="http://schemas.microsoft.com/office/drawing/2014/main" id="{5D4A2590-D73E-4A44-BA81-9C176E593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699" y="3669402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42</a:t>
              </a:r>
            </a:p>
          </p:txBody>
        </p:sp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id="{A0E94F29-C664-44A9-91C2-6922248090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147199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id="{138DD673-F063-4964-B4FF-AE9600DBFD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866336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4" name="Text Box 52">
              <a:extLst>
                <a:ext uri="{FF2B5EF4-FFF2-40B4-BE49-F238E27FC236}">
                  <a16:creationId xmlns:a16="http://schemas.microsoft.com/office/drawing/2014/main" id="{5FB18D88-82CA-4687-A451-DC055785B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1314" y="445416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56" name="Oval 72">
              <a:extLst>
                <a:ext uri="{FF2B5EF4-FFF2-40B4-BE49-F238E27FC236}">
                  <a16:creationId xmlns:a16="http://schemas.microsoft.com/office/drawing/2014/main" id="{B5F9B5DE-A6EF-4C31-A04B-BCC535232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962" y="351481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7" name="Oval 42">
              <a:extLst>
                <a:ext uri="{FF2B5EF4-FFF2-40B4-BE49-F238E27FC236}">
                  <a16:creationId xmlns:a16="http://schemas.microsoft.com/office/drawing/2014/main" id="{D996E309-17C5-4D10-925D-F78BE8689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602" y="272788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8" name="Text Box 43">
              <a:extLst>
                <a:ext uri="{FF2B5EF4-FFF2-40B4-BE49-F238E27FC236}">
                  <a16:creationId xmlns:a16="http://schemas.microsoft.com/office/drawing/2014/main" id="{21FBB511-C2B7-4A88-AC93-9DD3B0229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797" y="2879282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MX</a:t>
              </a:r>
            </a:p>
          </p:txBody>
        </p:sp>
        <p:sp>
          <p:nvSpPr>
            <p:cNvPr id="159" name="AutoShape 53">
              <a:extLst>
                <a:ext uri="{FF2B5EF4-FFF2-40B4-BE49-F238E27FC236}">
                  <a16:creationId xmlns:a16="http://schemas.microsoft.com/office/drawing/2014/main" id="{E666CB98-911F-4028-8A58-9AD7AF2672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866297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0" name="AutoShape 54">
              <a:extLst>
                <a:ext uri="{FF2B5EF4-FFF2-40B4-BE49-F238E27FC236}">
                  <a16:creationId xmlns:a16="http://schemas.microsoft.com/office/drawing/2014/main" id="{8AA13CE2-EC43-4865-A64B-A72FFCF949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34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1" name="Text Box 52">
              <a:extLst>
                <a:ext uri="{FF2B5EF4-FFF2-40B4-BE49-F238E27FC236}">
                  <a16:creationId xmlns:a16="http://schemas.microsoft.com/office/drawing/2014/main" id="{F3FE4DFA-8A73-48D9-A5BF-7616571F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0412" y="366404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62" name="AutoShape 54">
              <a:extLst>
                <a:ext uri="{FF2B5EF4-FFF2-40B4-BE49-F238E27FC236}">
                  <a16:creationId xmlns:a16="http://schemas.microsoft.com/office/drawing/2014/main" id="{070D416B-C065-4D29-8947-0C443C1C8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42" y="333986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3" name="Oval 72">
              <a:extLst>
                <a:ext uri="{FF2B5EF4-FFF2-40B4-BE49-F238E27FC236}">
                  <a16:creationId xmlns:a16="http://schemas.microsoft.com/office/drawing/2014/main" id="{F4832689-ECB0-45D9-A5AA-283683A9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060" y="272470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7" name="AutoShape 54">
              <a:extLst>
                <a:ext uri="{FF2B5EF4-FFF2-40B4-BE49-F238E27FC236}">
                  <a16:creationId xmlns:a16="http://schemas.microsoft.com/office/drawing/2014/main" id="{3989173C-AD55-4C34-8E02-A3F5AEB10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050739" y="2544810"/>
              <a:ext cx="144000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8" name="Text Box 52">
              <a:extLst>
                <a:ext uri="{FF2B5EF4-FFF2-40B4-BE49-F238E27FC236}">
                  <a16:creationId xmlns:a16="http://schemas.microsoft.com/office/drawing/2014/main" id="{AE2B6308-7F0A-43B4-A173-F8E084108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952" y="2829545"/>
              <a:ext cx="72936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400" b="1" dirty="0">
                  <a:latin typeface="Courier New" pitchFamily="49" charset="0"/>
                </a:rPr>
                <a:t>deref</a:t>
              </a:r>
            </a:p>
            <a:p>
              <a:pPr algn="ctr" eaLnBrk="1" hangingPunct="1">
                <a:lnSpc>
                  <a:spcPct val="6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BCF10612-C127-416E-91F4-8FE4A8188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813" y="193459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1" name="Oval 42">
              <a:extLst>
                <a:ext uri="{FF2B5EF4-FFF2-40B4-BE49-F238E27FC236}">
                  <a16:creationId xmlns:a16="http://schemas.microsoft.com/office/drawing/2014/main" id="{0C9A6C90-290D-4D9F-8550-C992E0B8F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2453" y="1147657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2" name="Text Box 43">
              <a:extLst>
                <a:ext uri="{FF2B5EF4-FFF2-40B4-BE49-F238E27FC236}">
                  <a16:creationId xmlns:a16="http://schemas.microsoft.com/office/drawing/2014/main" id="{08D392BC-C52D-477F-8E7E-2853AEBFB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7648" y="1299057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73" name="AutoShape 53">
              <a:extLst>
                <a:ext uri="{FF2B5EF4-FFF2-40B4-BE49-F238E27FC236}">
                  <a16:creationId xmlns:a16="http://schemas.microsoft.com/office/drawing/2014/main" id="{72598350-84E2-496E-AAFD-FD9E627B28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603148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4" name="AutoShape 54">
              <a:extLst>
                <a:ext uri="{FF2B5EF4-FFF2-40B4-BE49-F238E27FC236}">
                  <a16:creationId xmlns:a16="http://schemas.microsoft.com/office/drawing/2014/main" id="{BD2C00EE-F5A6-4DC8-BF98-3128A11133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322285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5" name="Text Box 52">
              <a:extLst>
                <a:ext uri="{FF2B5EF4-FFF2-40B4-BE49-F238E27FC236}">
                  <a16:creationId xmlns:a16="http://schemas.microsoft.com/office/drawing/2014/main" id="{30D67DAC-4813-406E-8970-CB2922B60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7263" y="208382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57AF7614-63A9-4FB6-B728-A3A125D3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3897" y="1145301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8" name="Oval 42">
              <a:extLst>
                <a:ext uri="{FF2B5EF4-FFF2-40B4-BE49-F238E27FC236}">
                  <a16:creationId xmlns:a16="http://schemas.microsoft.com/office/drawing/2014/main" id="{90750E78-628A-4F6D-8FB9-376BD8662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1537" y="35836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9" name="Text Box 43">
              <a:extLst>
                <a:ext uri="{FF2B5EF4-FFF2-40B4-BE49-F238E27FC236}">
                  <a16:creationId xmlns:a16="http://schemas.microsoft.com/office/drawing/2014/main" id="{C9E2C1D5-67B9-4786-910D-BE7033BF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6732" y="509768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80" name="AutoShape 53">
              <a:extLst>
                <a:ext uri="{FF2B5EF4-FFF2-40B4-BE49-F238E27FC236}">
                  <a16:creationId xmlns:a16="http://schemas.microsoft.com/office/drawing/2014/main" id="{A92652EB-6693-4216-9090-4EF7918C6D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7322232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1" name="AutoShape 54">
              <a:extLst>
                <a:ext uri="{FF2B5EF4-FFF2-40B4-BE49-F238E27FC236}">
                  <a16:creationId xmlns:a16="http://schemas.microsoft.com/office/drawing/2014/main" id="{D822C54E-1494-4933-80DE-EB4A00FAA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8041369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2" name="Text Box 52">
              <a:extLst>
                <a:ext uri="{FF2B5EF4-FFF2-40B4-BE49-F238E27FC236}">
                  <a16:creationId xmlns:a16="http://schemas.microsoft.com/office/drawing/2014/main" id="{76D49D6F-A038-446C-9C87-5266D695C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6347" y="1294531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-</a:t>
              </a:r>
            </a:p>
          </p:txBody>
        </p:sp>
        <p:sp>
          <p:nvSpPr>
            <p:cNvPr id="184" name="Oval 72">
              <a:extLst>
                <a:ext uri="{FF2B5EF4-FFF2-40B4-BE49-F238E27FC236}">
                  <a16:creationId xmlns:a16="http://schemas.microsoft.com/office/drawing/2014/main" id="{E16B763F-3500-4F2F-97E5-7E0B84201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763" y="35345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9" name="Text Box 52">
              <a:extLst>
                <a:ext uri="{FF2B5EF4-FFF2-40B4-BE49-F238E27FC236}">
                  <a16:creationId xmlns:a16="http://schemas.microsoft.com/office/drawing/2014/main" id="{23249079-09D9-4253-A1DA-78EDEE6CE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2213" y="50268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18359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DBC7-D8CD-431F-A7FF-867AB3B4E06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1A0EA1-E651-4750-9F2B-3EF3A8820A11}"/>
              </a:ext>
            </a:extLst>
          </p:cNvPr>
          <p:cNvGrpSpPr/>
          <p:nvPr/>
        </p:nvGrpSpPr>
        <p:grpSpPr>
          <a:xfrm>
            <a:off x="3182045" y="353450"/>
            <a:ext cx="5692393" cy="6111713"/>
            <a:chOff x="3182045" y="353450"/>
            <a:chExt cx="5692393" cy="6111713"/>
          </a:xfrm>
        </p:grpSpPr>
        <p:sp>
          <p:nvSpPr>
            <p:cNvPr id="133" name="Oval 42">
              <a:extLst>
                <a:ext uri="{FF2B5EF4-FFF2-40B4-BE49-F238E27FC236}">
                  <a16:creationId xmlns:a16="http://schemas.microsoft.com/office/drawing/2014/main" id="{C6248933-ABAB-481E-8585-68E909444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0" y="509673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4" name="Text Box 43">
              <a:extLst>
                <a:ext uri="{FF2B5EF4-FFF2-40B4-BE49-F238E27FC236}">
                  <a16:creationId xmlns:a16="http://schemas.microsoft.com/office/drawing/2014/main" id="{CB234315-336F-4A15-9DEF-CDD2FF417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045" y="5248138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07CE7FA-8461-43BB-867E-CFA4B4BA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163" y="5888901"/>
              <a:ext cx="574675" cy="5762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6" name="Text Box 52">
              <a:extLst>
                <a:ext uri="{FF2B5EF4-FFF2-40B4-BE49-F238E27FC236}">
                  <a16:creationId xmlns:a16="http://schemas.microsoft.com/office/drawing/2014/main" id="{746724D9-DACC-4F3E-9976-BF7C08DE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301" y="604030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37" name="AutoShape 53">
              <a:extLst>
                <a:ext uri="{FF2B5EF4-FFF2-40B4-BE49-F238E27FC236}">
                  <a16:creationId xmlns:a16="http://schemas.microsoft.com/office/drawing/2014/main" id="{7A39E516-C61B-4E0D-BA6E-912CE5D31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707545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8" name="AutoShape 54">
              <a:extLst>
                <a:ext uri="{FF2B5EF4-FFF2-40B4-BE49-F238E27FC236}">
                  <a16:creationId xmlns:a16="http://schemas.microsoft.com/office/drawing/2014/main" id="{620303A5-F0F0-4E69-AA01-A2B99B22D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4426682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A4CC1EF0-8AED-4296-95E8-7F90A2E1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00" y="5093563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0" name="Oval 42">
              <a:extLst>
                <a:ext uri="{FF2B5EF4-FFF2-40B4-BE49-F238E27FC236}">
                  <a16:creationId xmlns:a16="http://schemas.microsoft.com/office/drawing/2014/main" id="{A91C30F2-1ABC-49A7-AD04-2E88FA83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940" y="430663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1" name="Text Box 43">
              <a:extLst>
                <a:ext uri="{FF2B5EF4-FFF2-40B4-BE49-F238E27FC236}">
                  <a16:creationId xmlns:a16="http://schemas.microsoft.com/office/drawing/2014/main" id="{6546D201-5DCC-4A0D-A912-3B81CD869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135" y="4458030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44" name="AutoShape 53">
              <a:extLst>
                <a:ext uri="{FF2B5EF4-FFF2-40B4-BE49-F238E27FC236}">
                  <a16:creationId xmlns:a16="http://schemas.microsoft.com/office/drawing/2014/main" id="{0A2596CB-F5C3-4856-AEBA-7758D2941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426635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5" name="AutoShape 54">
              <a:extLst>
                <a:ext uri="{FF2B5EF4-FFF2-40B4-BE49-F238E27FC236}">
                  <a16:creationId xmlns:a16="http://schemas.microsoft.com/office/drawing/2014/main" id="{CABC0F4F-A050-45B4-BEB4-C2DECD35DF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145772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7" name="Text Box 52">
              <a:extLst>
                <a:ext uri="{FF2B5EF4-FFF2-40B4-BE49-F238E27FC236}">
                  <a16:creationId xmlns:a16="http://schemas.microsoft.com/office/drawing/2014/main" id="{96756E60-CF68-4347-BEA7-AF96E8A60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750" y="5242793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+</a:t>
              </a:r>
            </a:p>
          </p:txBody>
        </p:sp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FF4FD5C4-A441-4575-A041-6C2D6A8F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8864" y="430493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0" name="Oval 42">
              <a:extLst>
                <a:ext uri="{FF2B5EF4-FFF2-40B4-BE49-F238E27FC236}">
                  <a16:creationId xmlns:a16="http://schemas.microsoft.com/office/drawing/2014/main" id="{60E1DFE6-5A3C-4571-8FFF-DC7D29F89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4" y="351800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1" name="Text Box 43">
              <a:extLst>
                <a:ext uri="{FF2B5EF4-FFF2-40B4-BE49-F238E27FC236}">
                  <a16:creationId xmlns:a16="http://schemas.microsoft.com/office/drawing/2014/main" id="{5D4A2590-D73E-4A44-BA81-9C176E593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699" y="3669402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42</a:t>
              </a:r>
            </a:p>
          </p:txBody>
        </p:sp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id="{A0E94F29-C664-44A9-91C2-6922248090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147199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id="{138DD673-F063-4964-B4FF-AE9600DBFD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866336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4" name="Text Box 52">
              <a:extLst>
                <a:ext uri="{FF2B5EF4-FFF2-40B4-BE49-F238E27FC236}">
                  <a16:creationId xmlns:a16="http://schemas.microsoft.com/office/drawing/2014/main" id="{5FB18D88-82CA-4687-A451-DC055785B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1314" y="445416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56" name="Oval 72">
              <a:extLst>
                <a:ext uri="{FF2B5EF4-FFF2-40B4-BE49-F238E27FC236}">
                  <a16:creationId xmlns:a16="http://schemas.microsoft.com/office/drawing/2014/main" id="{B5F9B5DE-A6EF-4C31-A04B-BCC535232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962" y="351481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7" name="Oval 42">
              <a:extLst>
                <a:ext uri="{FF2B5EF4-FFF2-40B4-BE49-F238E27FC236}">
                  <a16:creationId xmlns:a16="http://schemas.microsoft.com/office/drawing/2014/main" id="{D996E309-17C5-4D10-925D-F78BE8689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602" y="272788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8" name="Text Box 43">
              <a:extLst>
                <a:ext uri="{FF2B5EF4-FFF2-40B4-BE49-F238E27FC236}">
                  <a16:creationId xmlns:a16="http://schemas.microsoft.com/office/drawing/2014/main" id="{21FBB511-C2B7-4A88-AC93-9DD3B0229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797" y="2879282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MX</a:t>
              </a:r>
            </a:p>
          </p:txBody>
        </p:sp>
        <p:sp>
          <p:nvSpPr>
            <p:cNvPr id="159" name="AutoShape 53">
              <a:extLst>
                <a:ext uri="{FF2B5EF4-FFF2-40B4-BE49-F238E27FC236}">
                  <a16:creationId xmlns:a16="http://schemas.microsoft.com/office/drawing/2014/main" id="{E666CB98-911F-4028-8A58-9AD7AF2672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866297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0" name="AutoShape 54">
              <a:extLst>
                <a:ext uri="{FF2B5EF4-FFF2-40B4-BE49-F238E27FC236}">
                  <a16:creationId xmlns:a16="http://schemas.microsoft.com/office/drawing/2014/main" id="{8AA13CE2-EC43-4865-A64B-A72FFCF949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34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1" name="Text Box 52">
              <a:extLst>
                <a:ext uri="{FF2B5EF4-FFF2-40B4-BE49-F238E27FC236}">
                  <a16:creationId xmlns:a16="http://schemas.microsoft.com/office/drawing/2014/main" id="{F3FE4DFA-8A73-48D9-A5BF-7616571F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0412" y="366404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62" name="AutoShape 54">
              <a:extLst>
                <a:ext uri="{FF2B5EF4-FFF2-40B4-BE49-F238E27FC236}">
                  <a16:creationId xmlns:a16="http://schemas.microsoft.com/office/drawing/2014/main" id="{070D416B-C065-4D29-8947-0C443C1C8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42" y="333986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3" name="Oval 72">
              <a:extLst>
                <a:ext uri="{FF2B5EF4-FFF2-40B4-BE49-F238E27FC236}">
                  <a16:creationId xmlns:a16="http://schemas.microsoft.com/office/drawing/2014/main" id="{F4832689-ECB0-45D9-A5AA-283683A9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060" y="272470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7" name="AutoShape 54">
              <a:extLst>
                <a:ext uri="{FF2B5EF4-FFF2-40B4-BE49-F238E27FC236}">
                  <a16:creationId xmlns:a16="http://schemas.microsoft.com/office/drawing/2014/main" id="{3989173C-AD55-4C34-8E02-A3F5AEB10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050739" y="2544810"/>
              <a:ext cx="144000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8" name="Text Box 52">
              <a:extLst>
                <a:ext uri="{FF2B5EF4-FFF2-40B4-BE49-F238E27FC236}">
                  <a16:creationId xmlns:a16="http://schemas.microsoft.com/office/drawing/2014/main" id="{AE2B6308-7F0A-43B4-A173-F8E084108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952" y="2829545"/>
              <a:ext cx="72936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400" b="1" dirty="0">
                  <a:latin typeface="Courier New" pitchFamily="49" charset="0"/>
                </a:rPr>
                <a:t>deref</a:t>
              </a:r>
            </a:p>
            <a:p>
              <a:pPr algn="ctr" eaLnBrk="1" hangingPunct="1">
                <a:lnSpc>
                  <a:spcPct val="6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BCF10612-C127-416E-91F4-8FE4A8188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813" y="193459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1" name="Oval 42">
              <a:extLst>
                <a:ext uri="{FF2B5EF4-FFF2-40B4-BE49-F238E27FC236}">
                  <a16:creationId xmlns:a16="http://schemas.microsoft.com/office/drawing/2014/main" id="{0C9A6C90-290D-4D9F-8550-C992E0B8F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2453" y="1147657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2" name="Text Box 43">
              <a:extLst>
                <a:ext uri="{FF2B5EF4-FFF2-40B4-BE49-F238E27FC236}">
                  <a16:creationId xmlns:a16="http://schemas.microsoft.com/office/drawing/2014/main" id="{08D392BC-C52D-477F-8E7E-2853AEBFB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7648" y="1299057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73" name="AutoShape 53">
              <a:extLst>
                <a:ext uri="{FF2B5EF4-FFF2-40B4-BE49-F238E27FC236}">
                  <a16:creationId xmlns:a16="http://schemas.microsoft.com/office/drawing/2014/main" id="{72598350-84E2-496E-AAFD-FD9E627B28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603148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4" name="AutoShape 54">
              <a:extLst>
                <a:ext uri="{FF2B5EF4-FFF2-40B4-BE49-F238E27FC236}">
                  <a16:creationId xmlns:a16="http://schemas.microsoft.com/office/drawing/2014/main" id="{BD2C00EE-F5A6-4DC8-BF98-3128A11133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322285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5" name="Text Box 52">
              <a:extLst>
                <a:ext uri="{FF2B5EF4-FFF2-40B4-BE49-F238E27FC236}">
                  <a16:creationId xmlns:a16="http://schemas.microsoft.com/office/drawing/2014/main" id="{30D67DAC-4813-406E-8970-CB2922B60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7263" y="208382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57AF7614-63A9-4FB6-B728-A3A125D3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3897" y="1145301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8" name="Oval 42">
              <a:extLst>
                <a:ext uri="{FF2B5EF4-FFF2-40B4-BE49-F238E27FC236}">
                  <a16:creationId xmlns:a16="http://schemas.microsoft.com/office/drawing/2014/main" id="{90750E78-628A-4F6D-8FB9-376BD8662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1537" y="35836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9" name="Text Box 43">
              <a:extLst>
                <a:ext uri="{FF2B5EF4-FFF2-40B4-BE49-F238E27FC236}">
                  <a16:creationId xmlns:a16="http://schemas.microsoft.com/office/drawing/2014/main" id="{C9E2C1D5-67B9-4786-910D-BE7033BF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6732" y="509768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80" name="AutoShape 53">
              <a:extLst>
                <a:ext uri="{FF2B5EF4-FFF2-40B4-BE49-F238E27FC236}">
                  <a16:creationId xmlns:a16="http://schemas.microsoft.com/office/drawing/2014/main" id="{A92652EB-6693-4216-9090-4EF7918C6D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7322232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1" name="AutoShape 54">
              <a:extLst>
                <a:ext uri="{FF2B5EF4-FFF2-40B4-BE49-F238E27FC236}">
                  <a16:creationId xmlns:a16="http://schemas.microsoft.com/office/drawing/2014/main" id="{D822C54E-1494-4933-80DE-EB4A00FAA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8041369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2" name="Text Box 52">
              <a:extLst>
                <a:ext uri="{FF2B5EF4-FFF2-40B4-BE49-F238E27FC236}">
                  <a16:creationId xmlns:a16="http://schemas.microsoft.com/office/drawing/2014/main" id="{76D49D6F-A038-446C-9C87-5266D695C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6347" y="1294531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-</a:t>
              </a:r>
            </a:p>
          </p:txBody>
        </p:sp>
        <p:sp>
          <p:nvSpPr>
            <p:cNvPr id="184" name="Oval 72">
              <a:extLst>
                <a:ext uri="{FF2B5EF4-FFF2-40B4-BE49-F238E27FC236}">
                  <a16:creationId xmlns:a16="http://schemas.microsoft.com/office/drawing/2014/main" id="{E16B763F-3500-4F2F-97E5-7E0B84201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763" y="35345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9" name="Text Box 52">
              <a:extLst>
                <a:ext uri="{FF2B5EF4-FFF2-40B4-BE49-F238E27FC236}">
                  <a16:creationId xmlns:a16="http://schemas.microsoft.com/office/drawing/2014/main" id="{23249079-09D9-4253-A1DA-78EDEE6CE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2213" y="50268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1</a:t>
              </a:r>
            </a:p>
          </p:txBody>
        </p:sp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E2E33A48-A33B-4B20-820B-BDA912585D7B}"/>
              </a:ext>
            </a:extLst>
          </p:cNvPr>
          <p:cNvSpPr txBox="1"/>
          <p:nvPr/>
        </p:nvSpPr>
        <p:spPr>
          <a:xfrm>
            <a:off x="8843817" y="31108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F06FC49B-B466-4D0B-B985-59B2F909AB8B}"/>
              </a:ext>
            </a:extLst>
          </p:cNvPr>
          <p:cNvSpPr txBox="1"/>
          <p:nvPr/>
        </p:nvSpPr>
        <p:spPr>
          <a:xfrm>
            <a:off x="5885376" y="312658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CC6EB340-0122-46A0-83B0-A12EEAB919DA}"/>
              </a:ext>
            </a:extLst>
          </p:cNvPr>
          <p:cNvSpPr txBox="1"/>
          <p:nvPr/>
        </p:nvSpPr>
        <p:spPr>
          <a:xfrm>
            <a:off x="5179932" y="1124934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6E58510E-8227-41F4-885B-C54F915CD705}"/>
              </a:ext>
            </a:extLst>
          </p:cNvPr>
          <p:cNvSpPr txBox="1"/>
          <p:nvPr/>
        </p:nvSpPr>
        <p:spPr>
          <a:xfrm>
            <a:off x="8113234" y="1126503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62F1743B-865B-48A9-B486-ED0DAE0FBA30}"/>
              </a:ext>
            </a:extLst>
          </p:cNvPr>
          <p:cNvSpPr txBox="1"/>
          <p:nvPr/>
        </p:nvSpPr>
        <p:spPr>
          <a:xfrm>
            <a:off x="7379512" y="269292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B9901AA4-49F9-453E-A6B3-1062465B68FE}"/>
              </a:ext>
            </a:extLst>
          </p:cNvPr>
          <p:cNvSpPr txBox="1"/>
          <p:nvPr/>
        </p:nvSpPr>
        <p:spPr>
          <a:xfrm>
            <a:off x="4483918" y="2691356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62A19CD0-5E7E-4830-8535-070F6D5EFB96}"/>
              </a:ext>
            </a:extLst>
          </p:cNvPr>
          <p:cNvSpPr txBox="1"/>
          <p:nvPr/>
        </p:nvSpPr>
        <p:spPr>
          <a:xfrm>
            <a:off x="3778478" y="348478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F5DCC68-8F02-4BF7-923D-EE261C75CB2F}"/>
              </a:ext>
            </a:extLst>
          </p:cNvPr>
          <p:cNvSpPr txBox="1"/>
          <p:nvPr/>
        </p:nvSpPr>
        <p:spPr>
          <a:xfrm>
            <a:off x="3054183" y="425935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0CDF9148-51CF-4B2B-9BEC-351B4679D2E6}"/>
              </a:ext>
            </a:extLst>
          </p:cNvPr>
          <p:cNvSpPr txBox="1"/>
          <p:nvPr/>
        </p:nvSpPr>
        <p:spPr>
          <a:xfrm>
            <a:off x="2320460" y="507162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2A4B64D7-8EAE-45FC-A558-05C4A75E5D31}"/>
              </a:ext>
            </a:extLst>
          </p:cNvPr>
          <p:cNvSpPr txBox="1"/>
          <p:nvPr/>
        </p:nvSpPr>
        <p:spPr>
          <a:xfrm>
            <a:off x="6655220" y="3495769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3F690A2B-1ABC-4E1C-8B38-9C34F568F9CE}"/>
              </a:ext>
            </a:extLst>
          </p:cNvPr>
          <p:cNvSpPr txBox="1"/>
          <p:nvPr/>
        </p:nvSpPr>
        <p:spPr>
          <a:xfrm>
            <a:off x="5949782" y="427034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CA9754A1-78D6-4616-AD13-35F149CF3056}"/>
              </a:ext>
            </a:extLst>
          </p:cNvPr>
          <p:cNvSpPr txBox="1"/>
          <p:nvPr/>
        </p:nvSpPr>
        <p:spPr>
          <a:xfrm>
            <a:off x="5225487" y="5073195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CEA9C0FB-0AE4-419F-A872-438BF52D19A7}"/>
              </a:ext>
            </a:extLst>
          </p:cNvPr>
          <p:cNvSpPr txBox="1"/>
          <p:nvPr/>
        </p:nvSpPr>
        <p:spPr>
          <a:xfrm>
            <a:off x="4510622" y="586662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26B67FFF-B72C-4129-AD3B-DA5926FA00D1}"/>
              </a:ext>
            </a:extLst>
          </p:cNvPr>
          <p:cNvSpPr txBox="1"/>
          <p:nvPr/>
        </p:nvSpPr>
        <p:spPr>
          <a:xfrm>
            <a:off x="5949558" y="1910502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243718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dirty="0"/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42,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MX,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1,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-,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deref 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+,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Post-Order Traversal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DBC7-D8CD-431F-A7FF-867AB3B4E06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1A0EA1-E651-4750-9F2B-3EF3A8820A11}"/>
              </a:ext>
            </a:extLst>
          </p:cNvPr>
          <p:cNvGrpSpPr/>
          <p:nvPr/>
        </p:nvGrpSpPr>
        <p:grpSpPr>
          <a:xfrm>
            <a:off x="3182045" y="353450"/>
            <a:ext cx="5692393" cy="6111713"/>
            <a:chOff x="3182045" y="353450"/>
            <a:chExt cx="5692393" cy="6111713"/>
          </a:xfrm>
        </p:grpSpPr>
        <p:sp>
          <p:nvSpPr>
            <p:cNvPr id="133" name="Oval 42">
              <a:extLst>
                <a:ext uri="{FF2B5EF4-FFF2-40B4-BE49-F238E27FC236}">
                  <a16:creationId xmlns:a16="http://schemas.microsoft.com/office/drawing/2014/main" id="{C6248933-ABAB-481E-8585-68E909444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0" y="509673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4" name="Text Box 43">
              <a:extLst>
                <a:ext uri="{FF2B5EF4-FFF2-40B4-BE49-F238E27FC236}">
                  <a16:creationId xmlns:a16="http://schemas.microsoft.com/office/drawing/2014/main" id="{CB234315-336F-4A15-9DEF-CDD2FF417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045" y="5248138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07CE7FA-8461-43BB-867E-CFA4B4BA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163" y="5888901"/>
              <a:ext cx="574675" cy="5762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6" name="Text Box 52">
              <a:extLst>
                <a:ext uri="{FF2B5EF4-FFF2-40B4-BE49-F238E27FC236}">
                  <a16:creationId xmlns:a16="http://schemas.microsoft.com/office/drawing/2014/main" id="{746724D9-DACC-4F3E-9976-BF7C08DE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301" y="604030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37" name="AutoShape 53">
              <a:extLst>
                <a:ext uri="{FF2B5EF4-FFF2-40B4-BE49-F238E27FC236}">
                  <a16:creationId xmlns:a16="http://schemas.microsoft.com/office/drawing/2014/main" id="{7A39E516-C61B-4E0D-BA6E-912CE5D31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707545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8" name="AutoShape 54">
              <a:extLst>
                <a:ext uri="{FF2B5EF4-FFF2-40B4-BE49-F238E27FC236}">
                  <a16:creationId xmlns:a16="http://schemas.microsoft.com/office/drawing/2014/main" id="{620303A5-F0F0-4E69-AA01-A2B99B22D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4426682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A4CC1EF0-8AED-4296-95E8-7F90A2E1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00" y="5093563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0" name="Oval 42">
              <a:extLst>
                <a:ext uri="{FF2B5EF4-FFF2-40B4-BE49-F238E27FC236}">
                  <a16:creationId xmlns:a16="http://schemas.microsoft.com/office/drawing/2014/main" id="{A91C30F2-1ABC-49A7-AD04-2E88FA83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940" y="430663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1" name="Text Box 43">
              <a:extLst>
                <a:ext uri="{FF2B5EF4-FFF2-40B4-BE49-F238E27FC236}">
                  <a16:creationId xmlns:a16="http://schemas.microsoft.com/office/drawing/2014/main" id="{6546D201-5DCC-4A0D-A912-3B81CD869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135" y="4458030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44" name="AutoShape 53">
              <a:extLst>
                <a:ext uri="{FF2B5EF4-FFF2-40B4-BE49-F238E27FC236}">
                  <a16:creationId xmlns:a16="http://schemas.microsoft.com/office/drawing/2014/main" id="{0A2596CB-F5C3-4856-AEBA-7758D2941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426635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5" name="AutoShape 54">
              <a:extLst>
                <a:ext uri="{FF2B5EF4-FFF2-40B4-BE49-F238E27FC236}">
                  <a16:creationId xmlns:a16="http://schemas.microsoft.com/office/drawing/2014/main" id="{CABC0F4F-A050-45B4-BEB4-C2DECD35DF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145772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7" name="Text Box 52">
              <a:extLst>
                <a:ext uri="{FF2B5EF4-FFF2-40B4-BE49-F238E27FC236}">
                  <a16:creationId xmlns:a16="http://schemas.microsoft.com/office/drawing/2014/main" id="{96756E60-CF68-4347-BEA7-AF96E8A60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750" y="5242793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+</a:t>
              </a:r>
            </a:p>
          </p:txBody>
        </p:sp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FF4FD5C4-A441-4575-A041-6C2D6A8F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8864" y="430493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0" name="Oval 42">
              <a:extLst>
                <a:ext uri="{FF2B5EF4-FFF2-40B4-BE49-F238E27FC236}">
                  <a16:creationId xmlns:a16="http://schemas.microsoft.com/office/drawing/2014/main" id="{60E1DFE6-5A3C-4571-8FFF-DC7D29F89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4" y="351800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1" name="Text Box 43">
              <a:extLst>
                <a:ext uri="{FF2B5EF4-FFF2-40B4-BE49-F238E27FC236}">
                  <a16:creationId xmlns:a16="http://schemas.microsoft.com/office/drawing/2014/main" id="{5D4A2590-D73E-4A44-BA81-9C176E593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699" y="3669402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42</a:t>
              </a:r>
            </a:p>
          </p:txBody>
        </p:sp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id="{A0E94F29-C664-44A9-91C2-6922248090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147199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id="{138DD673-F063-4964-B4FF-AE9600DBFD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866336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4" name="Text Box 52">
              <a:extLst>
                <a:ext uri="{FF2B5EF4-FFF2-40B4-BE49-F238E27FC236}">
                  <a16:creationId xmlns:a16="http://schemas.microsoft.com/office/drawing/2014/main" id="{5FB18D88-82CA-4687-A451-DC055785B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1314" y="445416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56" name="Oval 72">
              <a:extLst>
                <a:ext uri="{FF2B5EF4-FFF2-40B4-BE49-F238E27FC236}">
                  <a16:creationId xmlns:a16="http://schemas.microsoft.com/office/drawing/2014/main" id="{B5F9B5DE-A6EF-4C31-A04B-BCC535232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962" y="351481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7" name="Oval 42">
              <a:extLst>
                <a:ext uri="{FF2B5EF4-FFF2-40B4-BE49-F238E27FC236}">
                  <a16:creationId xmlns:a16="http://schemas.microsoft.com/office/drawing/2014/main" id="{D996E309-17C5-4D10-925D-F78BE8689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602" y="272788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8" name="Text Box 43">
              <a:extLst>
                <a:ext uri="{FF2B5EF4-FFF2-40B4-BE49-F238E27FC236}">
                  <a16:creationId xmlns:a16="http://schemas.microsoft.com/office/drawing/2014/main" id="{21FBB511-C2B7-4A88-AC93-9DD3B0229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797" y="2879282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MX</a:t>
              </a:r>
            </a:p>
          </p:txBody>
        </p:sp>
        <p:sp>
          <p:nvSpPr>
            <p:cNvPr id="159" name="AutoShape 53">
              <a:extLst>
                <a:ext uri="{FF2B5EF4-FFF2-40B4-BE49-F238E27FC236}">
                  <a16:creationId xmlns:a16="http://schemas.microsoft.com/office/drawing/2014/main" id="{E666CB98-911F-4028-8A58-9AD7AF2672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866297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0" name="AutoShape 54">
              <a:extLst>
                <a:ext uri="{FF2B5EF4-FFF2-40B4-BE49-F238E27FC236}">
                  <a16:creationId xmlns:a16="http://schemas.microsoft.com/office/drawing/2014/main" id="{8AA13CE2-EC43-4865-A64B-A72FFCF949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34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1" name="Text Box 52">
              <a:extLst>
                <a:ext uri="{FF2B5EF4-FFF2-40B4-BE49-F238E27FC236}">
                  <a16:creationId xmlns:a16="http://schemas.microsoft.com/office/drawing/2014/main" id="{F3FE4DFA-8A73-48D9-A5BF-7616571F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0412" y="366404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62" name="AutoShape 54">
              <a:extLst>
                <a:ext uri="{FF2B5EF4-FFF2-40B4-BE49-F238E27FC236}">
                  <a16:creationId xmlns:a16="http://schemas.microsoft.com/office/drawing/2014/main" id="{070D416B-C065-4D29-8947-0C443C1C8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42" y="333986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3" name="Oval 72">
              <a:extLst>
                <a:ext uri="{FF2B5EF4-FFF2-40B4-BE49-F238E27FC236}">
                  <a16:creationId xmlns:a16="http://schemas.microsoft.com/office/drawing/2014/main" id="{F4832689-ECB0-45D9-A5AA-283683A9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060" y="272470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7" name="AutoShape 54">
              <a:extLst>
                <a:ext uri="{FF2B5EF4-FFF2-40B4-BE49-F238E27FC236}">
                  <a16:creationId xmlns:a16="http://schemas.microsoft.com/office/drawing/2014/main" id="{3989173C-AD55-4C34-8E02-A3F5AEB10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050739" y="2544810"/>
              <a:ext cx="144000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8" name="Text Box 52">
              <a:extLst>
                <a:ext uri="{FF2B5EF4-FFF2-40B4-BE49-F238E27FC236}">
                  <a16:creationId xmlns:a16="http://schemas.microsoft.com/office/drawing/2014/main" id="{AE2B6308-7F0A-43B4-A173-F8E084108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952" y="2829545"/>
              <a:ext cx="72936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400" b="1" dirty="0">
                  <a:latin typeface="Courier New" pitchFamily="49" charset="0"/>
                </a:rPr>
                <a:t>deref</a:t>
              </a:r>
            </a:p>
            <a:p>
              <a:pPr algn="ctr" eaLnBrk="1" hangingPunct="1">
                <a:lnSpc>
                  <a:spcPct val="6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BCF10612-C127-416E-91F4-8FE4A8188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813" y="193459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1" name="Oval 42">
              <a:extLst>
                <a:ext uri="{FF2B5EF4-FFF2-40B4-BE49-F238E27FC236}">
                  <a16:creationId xmlns:a16="http://schemas.microsoft.com/office/drawing/2014/main" id="{0C9A6C90-290D-4D9F-8550-C992E0B8F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2453" y="1147657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2" name="Text Box 43">
              <a:extLst>
                <a:ext uri="{FF2B5EF4-FFF2-40B4-BE49-F238E27FC236}">
                  <a16:creationId xmlns:a16="http://schemas.microsoft.com/office/drawing/2014/main" id="{08D392BC-C52D-477F-8E7E-2853AEBFB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7648" y="1299057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73" name="AutoShape 53">
              <a:extLst>
                <a:ext uri="{FF2B5EF4-FFF2-40B4-BE49-F238E27FC236}">
                  <a16:creationId xmlns:a16="http://schemas.microsoft.com/office/drawing/2014/main" id="{72598350-84E2-496E-AAFD-FD9E627B28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603148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4" name="AutoShape 54">
              <a:extLst>
                <a:ext uri="{FF2B5EF4-FFF2-40B4-BE49-F238E27FC236}">
                  <a16:creationId xmlns:a16="http://schemas.microsoft.com/office/drawing/2014/main" id="{BD2C00EE-F5A6-4DC8-BF98-3128A11133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322285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5" name="Text Box 52">
              <a:extLst>
                <a:ext uri="{FF2B5EF4-FFF2-40B4-BE49-F238E27FC236}">
                  <a16:creationId xmlns:a16="http://schemas.microsoft.com/office/drawing/2014/main" id="{30D67DAC-4813-406E-8970-CB2922B60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7263" y="208382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57AF7614-63A9-4FB6-B728-A3A125D3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3897" y="1145301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8" name="Oval 42">
              <a:extLst>
                <a:ext uri="{FF2B5EF4-FFF2-40B4-BE49-F238E27FC236}">
                  <a16:creationId xmlns:a16="http://schemas.microsoft.com/office/drawing/2014/main" id="{90750E78-628A-4F6D-8FB9-376BD8662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1537" y="35836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9" name="Text Box 43">
              <a:extLst>
                <a:ext uri="{FF2B5EF4-FFF2-40B4-BE49-F238E27FC236}">
                  <a16:creationId xmlns:a16="http://schemas.microsoft.com/office/drawing/2014/main" id="{C9E2C1D5-67B9-4786-910D-BE7033BF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6732" y="509768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80" name="AutoShape 53">
              <a:extLst>
                <a:ext uri="{FF2B5EF4-FFF2-40B4-BE49-F238E27FC236}">
                  <a16:creationId xmlns:a16="http://schemas.microsoft.com/office/drawing/2014/main" id="{A92652EB-6693-4216-9090-4EF7918C6D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7322232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1" name="AutoShape 54">
              <a:extLst>
                <a:ext uri="{FF2B5EF4-FFF2-40B4-BE49-F238E27FC236}">
                  <a16:creationId xmlns:a16="http://schemas.microsoft.com/office/drawing/2014/main" id="{D822C54E-1494-4933-80DE-EB4A00FAA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8041369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2" name="Text Box 52">
              <a:extLst>
                <a:ext uri="{FF2B5EF4-FFF2-40B4-BE49-F238E27FC236}">
                  <a16:creationId xmlns:a16="http://schemas.microsoft.com/office/drawing/2014/main" id="{76D49D6F-A038-446C-9C87-5266D695C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6347" y="1294531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-</a:t>
              </a:r>
            </a:p>
          </p:txBody>
        </p:sp>
        <p:sp>
          <p:nvSpPr>
            <p:cNvPr id="184" name="Oval 72">
              <a:extLst>
                <a:ext uri="{FF2B5EF4-FFF2-40B4-BE49-F238E27FC236}">
                  <a16:creationId xmlns:a16="http://schemas.microsoft.com/office/drawing/2014/main" id="{E16B763F-3500-4F2F-97E5-7E0B84201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763" y="35345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9" name="Text Box 52">
              <a:extLst>
                <a:ext uri="{FF2B5EF4-FFF2-40B4-BE49-F238E27FC236}">
                  <a16:creationId xmlns:a16="http://schemas.microsoft.com/office/drawing/2014/main" id="{23249079-09D9-4253-A1DA-78EDEE6CE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2213" y="50268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1</a:t>
              </a:r>
            </a:p>
          </p:txBody>
        </p:sp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E2E33A48-A33B-4B20-820B-BDA912585D7B}"/>
              </a:ext>
            </a:extLst>
          </p:cNvPr>
          <p:cNvSpPr txBox="1"/>
          <p:nvPr/>
        </p:nvSpPr>
        <p:spPr>
          <a:xfrm>
            <a:off x="8843817" y="31108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F06FC49B-B466-4D0B-B985-59B2F909AB8B}"/>
              </a:ext>
            </a:extLst>
          </p:cNvPr>
          <p:cNvSpPr txBox="1"/>
          <p:nvPr/>
        </p:nvSpPr>
        <p:spPr>
          <a:xfrm>
            <a:off x="5885376" y="312658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CC6EB340-0122-46A0-83B0-A12EEAB919DA}"/>
              </a:ext>
            </a:extLst>
          </p:cNvPr>
          <p:cNvSpPr txBox="1"/>
          <p:nvPr/>
        </p:nvSpPr>
        <p:spPr>
          <a:xfrm>
            <a:off x="5179932" y="1124934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6E58510E-8227-41F4-885B-C54F915CD705}"/>
              </a:ext>
            </a:extLst>
          </p:cNvPr>
          <p:cNvSpPr txBox="1"/>
          <p:nvPr/>
        </p:nvSpPr>
        <p:spPr>
          <a:xfrm>
            <a:off x="8113234" y="1126503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62F1743B-865B-48A9-B486-ED0DAE0FBA30}"/>
              </a:ext>
            </a:extLst>
          </p:cNvPr>
          <p:cNvSpPr txBox="1"/>
          <p:nvPr/>
        </p:nvSpPr>
        <p:spPr>
          <a:xfrm>
            <a:off x="7379512" y="269292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B9901AA4-49F9-453E-A6B3-1062465B68FE}"/>
              </a:ext>
            </a:extLst>
          </p:cNvPr>
          <p:cNvSpPr txBox="1"/>
          <p:nvPr/>
        </p:nvSpPr>
        <p:spPr>
          <a:xfrm>
            <a:off x="4483918" y="2691356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62A19CD0-5E7E-4830-8535-070F6D5EFB96}"/>
              </a:ext>
            </a:extLst>
          </p:cNvPr>
          <p:cNvSpPr txBox="1"/>
          <p:nvPr/>
        </p:nvSpPr>
        <p:spPr>
          <a:xfrm>
            <a:off x="3778478" y="348478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F5DCC68-8F02-4BF7-923D-EE261C75CB2F}"/>
              </a:ext>
            </a:extLst>
          </p:cNvPr>
          <p:cNvSpPr txBox="1"/>
          <p:nvPr/>
        </p:nvSpPr>
        <p:spPr>
          <a:xfrm>
            <a:off x="3054183" y="425935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0CDF9148-51CF-4B2B-9BEC-351B4679D2E6}"/>
              </a:ext>
            </a:extLst>
          </p:cNvPr>
          <p:cNvSpPr txBox="1"/>
          <p:nvPr/>
        </p:nvSpPr>
        <p:spPr>
          <a:xfrm>
            <a:off x="2320460" y="507162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2A4B64D7-8EAE-45FC-A558-05C4A75E5D31}"/>
              </a:ext>
            </a:extLst>
          </p:cNvPr>
          <p:cNvSpPr txBox="1"/>
          <p:nvPr/>
        </p:nvSpPr>
        <p:spPr>
          <a:xfrm>
            <a:off x="6655220" y="3495769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3F690A2B-1ABC-4E1C-8B38-9C34F568F9CE}"/>
              </a:ext>
            </a:extLst>
          </p:cNvPr>
          <p:cNvSpPr txBox="1"/>
          <p:nvPr/>
        </p:nvSpPr>
        <p:spPr>
          <a:xfrm>
            <a:off x="5949782" y="427034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CA9754A1-78D6-4616-AD13-35F149CF3056}"/>
              </a:ext>
            </a:extLst>
          </p:cNvPr>
          <p:cNvSpPr txBox="1"/>
          <p:nvPr/>
        </p:nvSpPr>
        <p:spPr>
          <a:xfrm>
            <a:off x="5225487" y="5073195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CEA9C0FB-0AE4-419F-A872-438BF52D19A7}"/>
              </a:ext>
            </a:extLst>
          </p:cNvPr>
          <p:cNvSpPr txBox="1"/>
          <p:nvPr/>
        </p:nvSpPr>
        <p:spPr>
          <a:xfrm>
            <a:off x="4510622" y="586662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83F29317-811D-4F6E-A390-E07AB64465FE}"/>
              </a:ext>
            </a:extLst>
          </p:cNvPr>
          <p:cNvSpPr txBox="1"/>
          <p:nvPr/>
        </p:nvSpPr>
        <p:spPr>
          <a:xfrm>
            <a:off x="5949558" y="1910502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836126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dirty="0"/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42,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MX,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1,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-,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deref 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+,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Computation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DBC7-D8CD-431F-A7FF-867AB3B4E06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1A0EA1-E651-4750-9F2B-3EF3A8820A11}"/>
              </a:ext>
            </a:extLst>
          </p:cNvPr>
          <p:cNvGrpSpPr/>
          <p:nvPr/>
        </p:nvGrpSpPr>
        <p:grpSpPr>
          <a:xfrm>
            <a:off x="3182045" y="353450"/>
            <a:ext cx="5692393" cy="6111713"/>
            <a:chOff x="3182045" y="353450"/>
            <a:chExt cx="5692393" cy="6111713"/>
          </a:xfrm>
        </p:grpSpPr>
        <p:sp>
          <p:nvSpPr>
            <p:cNvPr id="133" name="Oval 42">
              <a:extLst>
                <a:ext uri="{FF2B5EF4-FFF2-40B4-BE49-F238E27FC236}">
                  <a16:creationId xmlns:a16="http://schemas.microsoft.com/office/drawing/2014/main" id="{C6248933-ABAB-481E-8585-68E909444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0" y="509673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4" name="Text Box 43">
              <a:extLst>
                <a:ext uri="{FF2B5EF4-FFF2-40B4-BE49-F238E27FC236}">
                  <a16:creationId xmlns:a16="http://schemas.microsoft.com/office/drawing/2014/main" id="{CB234315-336F-4A15-9DEF-CDD2FF417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045" y="5248138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07CE7FA-8461-43BB-867E-CFA4B4BA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163" y="5888901"/>
              <a:ext cx="574675" cy="5762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6" name="Text Box 52">
              <a:extLst>
                <a:ext uri="{FF2B5EF4-FFF2-40B4-BE49-F238E27FC236}">
                  <a16:creationId xmlns:a16="http://schemas.microsoft.com/office/drawing/2014/main" id="{746724D9-DACC-4F3E-9976-BF7C08DE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301" y="604030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37" name="AutoShape 53">
              <a:extLst>
                <a:ext uri="{FF2B5EF4-FFF2-40B4-BE49-F238E27FC236}">
                  <a16:creationId xmlns:a16="http://schemas.microsoft.com/office/drawing/2014/main" id="{7A39E516-C61B-4E0D-BA6E-912CE5D31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707545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8" name="AutoShape 54">
              <a:extLst>
                <a:ext uri="{FF2B5EF4-FFF2-40B4-BE49-F238E27FC236}">
                  <a16:creationId xmlns:a16="http://schemas.microsoft.com/office/drawing/2014/main" id="{620303A5-F0F0-4E69-AA01-A2B99B22D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4426682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A4CC1EF0-8AED-4296-95E8-7F90A2E1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00" y="5093563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0" name="Oval 42">
              <a:extLst>
                <a:ext uri="{FF2B5EF4-FFF2-40B4-BE49-F238E27FC236}">
                  <a16:creationId xmlns:a16="http://schemas.microsoft.com/office/drawing/2014/main" id="{A91C30F2-1ABC-49A7-AD04-2E88FA83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940" y="430663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1" name="Text Box 43">
              <a:extLst>
                <a:ext uri="{FF2B5EF4-FFF2-40B4-BE49-F238E27FC236}">
                  <a16:creationId xmlns:a16="http://schemas.microsoft.com/office/drawing/2014/main" id="{6546D201-5DCC-4A0D-A912-3B81CD869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135" y="4458030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44" name="AutoShape 53">
              <a:extLst>
                <a:ext uri="{FF2B5EF4-FFF2-40B4-BE49-F238E27FC236}">
                  <a16:creationId xmlns:a16="http://schemas.microsoft.com/office/drawing/2014/main" id="{0A2596CB-F5C3-4856-AEBA-7758D2941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426635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5" name="AutoShape 54">
              <a:extLst>
                <a:ext uri="{FF2B5EF4-FFF2-40B4-BE49-F238E27FC236}">
                  <a16:creationId xmlns:a16="http://schemas.microsoft.com/office/drawing/2014/main" id="{CABC0F4F-A050-45B4-BEB4-C2DECD35DF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145772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7" name="Text Box 52">
              <a:extLst>
                <a:ext uri="{FF2B5EF4-FFF2-40B4-BE49-F238E27FC236}">
                  <a16:creationId xmlns:a16="http://schemas.microsoft.com/office/drawing/2014/main" id="{96756E60-CF68-4347-BEA7-AF96E8A60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750" y="5242793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+</a:t>
              </a:r>
            </a:p>
          </p:txBody>
        </p:sp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FF4FD5C4-A441-4575-A041-6C2D6A8F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8864" y="430493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0" name="Oval 42">
              <a:extLst>
                <a:ext uri="{FF2B5EF4-FFF2-40B4-BE49-F238E27FC236}">
                  <a16:creationId xmlns:a16="http://schemas.microsoft.com/office/drawing/2014/main" id="{60E1DFE6-5A3C-4571-8FFF-DC7D29F89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4" y="351800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1" name="Text Box 43">
              <a:extLst>
                <a:ext uri="{FF2B5EF4-FFF2-40B4-BE49-F238E27FC236}">
                  <a16:creationId xmlns:a16="http://schemas.microsoft.com/office/drawing/2014/main" id="{5D4A2590-D73E-4A44-BA81-9C176E593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699" y="3669402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42</a:t>
              </a:r>
            </a:p>
          </p:txBody>
        </p:sp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id="{A0E94F29-C664-44A9-91C2-6922248090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147199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id="{138DD673-F063-4964-B4FF-AE9600DBFD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866336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4" name="Text Box 52">
              <a:extLst>
                <a:ext uri="{FF2B5EF4-FFF2-40B4-BE49-F238E27FC236}">
                  <a16:creationId xmlns:a16="http://schemas.microsoft.com/office/drawing/2014/main" id="{5FB18D88-82CA-4687-A451-DC055785B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1314" y="445416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56" name="Oval 72">
              <a:extLst>
                <a:ext uri="{FF2B5EF4-FFF2-40B4-BE49-F238E27FC236}">
                  <a16:creationId xmlns:a16="http://schemas.microsoft.com/office/drawing/2014/main" id="{B5F9B5DE-A6EF-4C31-A04B-BCC535232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962" y="351481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7" name="Oval 42">
              <a:extLst>
                <a:ext uri="{FF2B5EF4-FFF2-40B4-BE49-F238E27FC236}">
                  <a16:creationId xmlns:a16="http://schemas.microsoft.com/office/drawing/2014/main" id="{D996E309-17C5-4D10-925D-F78BE8689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602" y="272788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8" name="Text Box 43">
              <a:extLst>
                <a:ext uri="{FF2B5EF4-FFF2-40B4-BE49-F238E27FC236}">
                  <a16:creationId xmlns:a16="http://schemas.microsoft.com/office/drawing/2014/main" id="{21FBB511-C2B7-4A88-AC93-9DD3B0229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797" y="2879282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MX</a:t>
              </a:r>
            </a:p>
          </p:txBody>
        </p:sp>
        <p:sp>
          <p:nvSpPr>
            <p:cNvPr id="159" name="AutoShape 53">
              <a:extLst>
                <a:ext uri="{FF2B5EF4-FFF2-40B4-BE49-F238E27FC236}">
                  <a16:creationId xmlns:a16="http://schemas.microsoft.com/office/drawing/2014/main" id="{E666CB98-911F-4028-8A58-9AD7AF2672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866297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0" name="AutoShape 54">
              <a:extLst>
                <a:ext uri="{FF2B5EF4-FFF2-40B4-BE49-F238E27FC236}">
                  <a16:creationId xmlns:a16="http://schemas.microsoft.com/office/drawing/2014/main" id="{8AA13CE2-EC43-4865-A64B-A72FFCF949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34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1" name="Text Box 52">
              <a:extLst>
                <a:ext uri="{FF2B5EF4-FFF2-40B4-BE49-F238E27FC236}">
                  <a16:creationId xmlns:a16="http://schemas.microsoft.com/office/drawing/2014/main" id="{F3FE4DFA-8A73-48D9-A5BF-7616571F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0412" y="366404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62" name="AutoShape 54">
              <a:extLst>
                <a:ext uri="{FF2B5EF4-FFF2-40B4-BE49-F238E27FC236}">
                  <a16:creationId xmlns:a16="http://schemas.microsoft.com/office/drawing/2014/main" id="{070D416B-C065-4D29-8947-0C443C1C8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42" y="333986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3" name="Oval 72">
              <a:extLst>
                <a:ext uri="{FF2B5EF4-FFF2-40B4-BE49-F238E27FC236}">
                  <a16:creationId xmlns:a16="http://schemas.microsoft.com/office/drawing/2014/main" id="{F4832689-ECB0-45D9-A5AA-283683A9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060" y="272470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7" name="AutoShape 54">
              <a:extLst>
                <a:ext uri="{FF2B5EF4-FFF2-40B4-BE49-F238E27FC236}">
                  <a16:creationId xmlns:a16="http://schemas.microsoft.com/office/drawing/2014/main" id="{3989173C-AD55-4C34-8E02-A3F5AEB10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050739" y="2544810"/>
              <a:ext cx="144000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8" name="Text Box 52">
              <a:extLst>
                <a:ext uri="{FF2B5EF4-FFF2-40B4-BE49-F238E27FC236}">
                  <a16:creationId xmlns:a16="http://schemas.microsoft.com/office/drawing/2014/main" id="{AE2B6308-7F0A-43B4-A173-F8E084108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952" y="2829545"/>
              <a:ext cx="72936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400" b="1" dirty="0">
                  <a:latin typeface="Courier New" pitchFamily="49" charset="0"/>
                </a:rPr>
                <a:t>deref</a:t>
              </a:r>
            </a:p>
            <a:p>
              <a:pPr algn="ctr" eaLnBrk="1" hangingPunct="1">
                <a:lnSpc>
                  <a:spcPct val="6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BCF10612-C127-416E-91F4-8FE4A8188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813" y="193459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1" name="Oval 42">
              <a:extLst>
                <a:ext uri="{FF2B5EF4-FFF2-40B4-BE49-F238E27FC236}">
                  <a16:creationId xmlns:a16="http://schemas.microsoft.com/office/drawing/2014/main" id="{0C9A6C90-290D-4D9F-8550-C992E0B8F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2453" y="1147657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2" name="Text Box 43">
              <a:extLst>
                <a:ext uri="{FF2B5EF4-FFF2-40B4-BE49-F238E27FC236}">
                  <a16:creationId xmlns:a16="http://schemas.microsoft.com/office/drawing/2014/main" id="{08D392BC-C52D-477F-8E7E-2853AEBFB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7648" y="1299057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73" name="AutoShape 53">
              <a:extLst>
                <a:ext uri="{FF2B5EF4-FFF2-40B4-BE49-F238E27FC236}">
                  <a16:creationId xmlns:a16="http://schemas.microsoft.com/office/drawing/2014/main" id="{72598350-84E2-496E-AAFD-FD9E627B28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603148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4" name="AutoShape 54">
              <a:extLst>
                <a:ext uri="{FF2B5EF4-FFF2-40B4-BE49-F238E27FC236}">
                  <a16:creationId xmlns:a16="http://schemas.microsoft.com/office/drawing/2014/main" id="{BD2C00EE-F5A6-4DC8-BF98-3128A11133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322285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5" name="Text Box 52">
              <a:extLst>
                <a:ext uri="{FF2B5EF4-FFF2-40B4-BE49-F238E27FC236}">
                  <a16:creationId xmlns:a16="http://schemas.microsoft.com/office/drawing/2014/main" id="{30D67DAC-4813-406E-8970-CB2922B60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7263" y="208382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57AF7614-63A9-4FB6-B728-A3A125D3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3897" y="1145301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8" name="Oval 42">
              <a:extLst>
                <a:ext uri="{FF2B5EF4-FFF2-40B4-BE49-F238E27FC236}">
                  <a16:creationId xmlns:a16="http://schemas.microsoft.com/office/drawing/2014/main" id="{90750E78-628A-4F6D-8FB9-376BD8662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1537" y="35836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9" name="Text Box 43">
              <a:extLst>
                <a:ext uri="{FF2B5EF4-FFF2-40B4-BE49-F238E27FC236}">
                  <a16:creationId xmlns:a16="http://schemas.microsoft.com/office/drawing/2014/main" id="{C9E2C1D5-67B9-4786-910D-BE7033BF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6732" y="509768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80" name="AutoShape 53">
              <a:extLst>
                <a:ext uri="{FF2B5EF4-FFF2-40B4-BE49-F238E27FC236}">
                  <a16:creationId xmlns:a16="http://schemas.microsoft.com/office/drawing/2014/main" id="{A92652EB-6693-4216-9090-4EF7918C6D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7322232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1" name="AutoShape 54">
              <a:extLst>
                <a:ext uri="{FF2B5EF4-FFF2-40B4-BE49-F238E27FC236}">
                  <a16:creationId xmlns:a16="http://schemas.microsoft.com/office/drawing/2014/main" id="{D822C54E-1494-4933-80DE-EB4A00FAA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8041369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2" name="Text Box 52">
              <a:extLst>
                <a:ext uri="{FF2B5EF4-FFF2-40B4-BE49-F238E27FC236}">
                  <a16:creationId xmlns:a16="http://schemas.microsoft.com/office/drawing/2014/main" id="{76D49D6F-A038-446C-9C87-5266D695C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6347" y="1294531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-</a:t>
              </a:r>
            </a:p>
          </p:txBody>
        </p:sp>
        <p:sp>
          <p:nvSpPr>
            <p:cNvPr id="184" name="Oval 72">
              <a:extLst>
                <a:ext uri="{FF2B5EF4-FFF2-40B4-BE49-F238E27FC236}">
                  <a16:creationId xmlns:a16="http://schemas.microsoft.com/office/drawing/2014/main" id="{E16B763F-3500-4F2F-97E5-7E0B84201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763" y="35345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9" name="Text Box 52">
              <a:extLst>
                <a:ext uri="{FF2B5EF4-FFF2-40B4-BE49-F238E27FC236}">
                  <a16:creationId xmlns:a16="http://schemas.microsoft.com/office/drawing/2014/main" id="{23249079-09D9-4253-A1DA-78EDEE6CE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2213" y="50268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1</a:t>
              </a:r>
            </a:p>
          </p:txBody>
        </p:sp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E2E33A48-A33B-4B20-820B-BDA912585D7B}"/>
              </a:ext>
            </a:extLst>
          </p:cNvPr>
          <p:cNvSpPr txBox="1"/>
          <p:nvPr/>
        </p:nvSpPr>
        <p:spPr>
          <a:xfrm>
            <a:off x="8843817" y="31108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F06FC49B-B466-4D0B-B985-59B2F909AB8B}"/>
              </a:ext>
            </a:extLst>
          </p:cNvPr>
          <p:cNvSpPr txBox="1"/>
          <p:nvPr/>
        </p:nvSpPr>
        <p:spPr>
          <a:xfrm>
            <a:off x="5885376" y="312658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CC6EB340-0122-46A0-83B0-A12EEAB919DA}"/>
              </a:ext>
            </a:extLst>
          </p:cNvPr>
          <p:cNvSpPr txBox="1"/>
          <p:nvPr/>
        </p:nvSpPr>
        <p:spPr>
          <a:xfrm>
            <a:off x="5179932" y="1124934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6E58510E-8227-41F4-885B-C54F915CD705}"/>
              </a:ext>
            </a:extLst>
          </p:cNvPr>
          <p:cNvSpPr txBox="1"/>
          <p:nvPr/>
        </p:nvSpPr>
        <p:spPr>
          <a:xfrm>
            <a:off x="8113234" y="1126503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62F1743B-865B-48A9-B486-ED0DAE0FBA30}"/>
              </a:ext>
            </a:extLst>
          </p:cNvPr>
          <p:cNvSpPr txBox="1"/>
          <p:nvPr/>
        </p:nvSpPr>
        <p:spPr>
          <a:xfrm>
            <a:off x="7379512" y="269292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B9901AA4-49F9-453E-A6B3-1062465B68FE}"/>
              </a:ext>
            </a:extLst>
          </p:cNvPr>
          <p:cNvSpPr txBox="1"/>
          <p:nvPr/>
        </p:nvSpPr>
        <p:spPr>
          <a:xfrm>
            <a:off x="4483918" y="2691356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62A19CD0-5E7E-4830-8535-070F6D5EFB96}"/>
              </a:ext>
            </a:extLst>
          </p:cNvPr>
          <p:cNvSpPr txBox="1"/>
          <p:nvPr/>
        </p:nvSpPr>
        <p:spPr>
          <a:xfrm>
            <a:off x="3778478" y="348478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F5DCC68-8F02-4BF7-923D-EE261C75CB2F}"/>
              </a:ext>
            </a:extLst>
          </p:cNvPr>
          <p:cNvSpPr txBox="1"/>
          <p:nvPr/>
        </p:nvSpPr>
        <p:spPr>
          <a:xfrm>
            <a:off x="3054183" y="425935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0CDF9148-51CF-4B2B-9BEC-351B4679D2E6}"/>
              </a:ext>
            </a:extLst>
          </p:cNvPr>
          <p:cNvSpPr txBox="1"/>
          <p:nvPr/>
        </p:nvSpPr>
        <p:spPr>
          <a:xfrm>
            <a:off x="2320460" y="507162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2A4B64D7-8EAE-45FC-A558-05C4A75E5D31}"/>
              </a:ext>
            </a:extLst>
          </p:cNvPr>
          <p:cNvSpPr txBox="1"/>
          <p:nvPr/>
        </p:nvSpPr>
        <p:spPr>
          <a:xfrm>
            <a:off x="6655220" y="3495769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3F690A2B-1ABC-4E1C-8B38-9C34F568F9CE}"/>
              </a:ext>
            </a:extLst>
          </p:cNvPr>
          <p:cNvSpPr txBox="1"/>
          <p:nvPr/>
        </p:nvSpPr>
        <p:spPr>
          <a:xfrm>
            <a:off x="5949782" y="427034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CA9754A1-78D6-4616-AD13-35F149CF3056}"/>
              </a:ext>
            </a:extLst>
          </p:cNvPr>
          <p:cNvSpPr txBox="1"/>
          <p:nvPr/>
        </p:nvSpPr>
        <p:spPr>
          <a:xfrm>
            <a:off x="5225487" y="5073195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CEA9C0FB-0AE4-419F-A872-438BF52D19A7}"/>
              </a:ext>
            </a:extLst>
          </p:cNvPr>
          <p:cNvSpPr txBox="1"/>
          <p:nvPr/>
        </p:nvSpPr>
        <p:spPr>
          <a:xfrm>
            <a:off x="4510622" y="586662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3" name="AutoShape 54">
            <a:extLst>
              <a:ext uri="{FF2B5EF4-FFF2-40B4-BE49-F238E27FC236}">
                <a16:creationId xmlns:a16="http://schemas.microsoft.com/office/drawing/2014/main" id="{697A0494-A944-48BE-9EA9-E56F552F490A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7432" y="1543323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F5794D7-D173-41D1-AEA1-AF42FA43E231}"/>
              </a:ext>
            </a:extLst>
          </p:cNvPr>
          <p:cNvGrpSpPr/>
          <p:nvPr/>
        </p:nvGrpSpPr>
        <p:grpSpPr>
          <a:xfrm>
            <a:off x="3427641" y="5673715"/>
            <a:ext cx="516931" cy="461781"/>
            <a:chOff x="3427641" y="5673715"/>
            <a:chExt cx="516931" cy="461781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CBA49384-E00A-48DF-A8B6-499FCA6D6DF6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017C3CF-844F-4F66-AE4F-97C3777EFC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8" name="AutoShape 54">
            <a:extLst>
              <a:ext uri="{FF2B5EF4-FFF2-40B4-BE49-F238E27FC236}">
                <a16:creationId xmlns:a16="http://schemas.microsoft.com/office/drawing/2014/main" id="{DE8317E7-1001-4128-AA72-7F730CC23F12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5929" y="1903949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58D69A4-37BB-4754-8838-AACCAB60C2B7}"/>
              </a:ext>
            </a:extLst>
          </p:cNvPr>
          <p:cNvGrpSpPr/>
          <p:nvPr/>
        </p:nvGrpSpPr>
        <p:grpSpPr>
          <a:xfrm>
            <a:off x="4150411" y="4857398"/>
            <a:ext cx="516931" cy="461781"/>
            <a:chOff x="3427641" y="5673715"/>
            <a:chExt cx="516931" cy="461781"/>
          </a:xfrm>
        </p:grpSpPr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7344D26-34A3-4FB3-9337-D2FA4C13D70E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249A9FF7-4370-4640-8D47-F00D94AE49D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2" name="AutoShape 54">
            <a:extLst>
              <a:ext uri="{FF2B5EF4-FFF2-40B4-BE49-F238E27FC236}">
                <a16:creationId xmlns:a16="http://schemas.microsoft.com/office/drawing/2014/main" id="{C2E04D4D-770D-4C0E-95C0-5BBA5779DEC6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4424" y="2273629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73" name="AutoShape 54">
            <a:extLst>
              <a:ext uri="{FF2B5EF4-FFF2-40B4-BE49-F238E27FC236}">
                <a16:creationId xmlns:a16="http://schemas.microsoft.com/office/drawing/2014/main" id="{6BC2FBDC-40DE-473C-8D24-335D0BBB7BA7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6000" y="2643311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97098282-8152-4EF3-A279-DEA66F08FFEA}"/>
              </a:ext>
            </a:extLst>
          </p:cNvPr>
          <p:cNvGrpSpPr/>
          <p:nvPr/>
        </p:nvGrpSpPr>
        <p:grpSpPr>
          <a:xfrm>
            <a:off x="5587324" y="3300739"/>
            <a:ext cx="516931" cy="461781"/>
            <a:chOff x="3427641" y="5673715"/>
            <a:chExt cx="516931" cy="461781"/>
          </a:xfrm>
        </p:grpSpPr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57ED5FAD-A2AC-47DA-837A-C3B90D164269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19AA0ECF-7A88-421E-AFCB-AA954740D9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7" name="AutoShape 54">
            <a:extLst>
              <a:ext uri="{FF2B5EF4-FFF2-40B4-BE49-F238E27FC236}">
                <a16:creationId xmlns:a16="http://schemas.microsoft.com/office/drawing/2014/main" id="{790249FB-1362-4ADC-8665-752A282425D7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5997" y="3013423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1" name="AutoShape 54">
            <a:extLst>
              <a:ext uri="{FF2B5EF4-FFF2-40B4-BE49-F238E27FC236}">
                <a16:creationId xmlns:a16="http://schemas.microsoft.com/office/drawing/2014/main" id="{46AB4F8C-9AFC-43CE-9942-F25916DFD8DE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6000" y="3361768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3D4837A2-3AB1-45B1-9E5F-A275B7963A2A}"/>
              </a:ext>
            </a:extLst>
          </p:cNvPr>
          <p:cNvGrpSpPr/>
          <p:nvPr/>
        </p:nvGrpSpPr>
        <p:grpSpPr>
          <a:xfrm>
            <a:off x="7024244" y="927652"/>
            <a:ext cx="516931" cy="450895"/>
            <a:chOff x="3427641" y="5673715"/>
            <a:chExt cx="516931" cy="450895"/>
          </a:xfrm>
        </p:grpSpPr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6391F8AC-6A80-43CE-8FE1-A9D90C80E7C9}"/>
                </a:ext>
              </a:extLst>
            </p:cNvPr>
            <p:cNvSpPr txBox="1"/>
            <p:nvPr/>
          </p:nvSpPr>
          <p:spPr>
            <a:xfrm>
              <a:off x="3427641" y="575527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D42A3F12-67E7-47FB-9BDE-AC2ECCF61F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85" name="AutoShape 54">
            <a:extLst>
              <a:ext uri="{FF2B5EF4-FFF2-40B4-BE49-F238E27FC236}">
                <a16:creationId xmlns:a16="http://schemas.microsoft.com/office/drawing/2014/main" id="{531884F0-341F-41C7-B475-D13EB8BFE1CF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6000" y="3742771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8061726-800E-4E83-9AEC-6FA86B53FC68}"/>
              </a:ext>
            </a:extLst>
          </p:cNvPr>
          <p:cNvGrpSpPr/>
          <p:nvPr/>
        </p:nvGrpSpPr>
        <p:grpSpPr>
          <a:xfrm>
            <a:off x="6611945" y="1488188"/>
            <a:ext cx="530004" cy="405257"/>
            <a:chOff x="6611945" y="1488188"/>
            <a:chExt cx="530004" cy="405257"/>
          </a:xfrm>
        </p:grpSpPr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78505835-6F70-4B39-AE79-F6131EFE6B1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11945" y="171142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Textfeld 86">
              <a:extLst>
                <a:ext uri="{FF2B5EF4-FFF2-40B4-BE49-F238E27FC236}">
                  <a16:creationId xmlns:a16="http://schemas.microsoft.com/office/drawing/2014/main" id="{2BAC93B0-D891-480F-9EB4-086C6B699798}"/>
                </a:ext>
              </a:extLst>
            </p:cNvPr>
            <p:cNvSpPr txBox="1"/>
            <p:nvPr/>
          </p:nvSpPr>
          <p:spPr>
            <a:xfrm>
              <a:off x="6752099" y="148818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</p:grpSp>
      <p:sp>
        <p:nvSpPr>
          <p:cNvPr id="90" name="Textfeld 89">
            <a:extLst>
              <a:ext uri="{FF2B5EF4-FFF2-40B4-BE49-F238E27FC236}">
                <a16:creationId xmlns:a16="http://schemas.microsoft.com/office/drawing/2014/main" id="{E7A30E33-764F-4FCE-9347-2E6A68A3DC47}"/>
              </a:ext>
            </a:extLst>
          </p:cNvPr>
          <p:cNvSpPr txBox="1"/>
          <p:nvPr/>
        </p:nvSpPr>
        <p:spPr>
          <a:xfrm>
            <a:off x="5949558" y="1910502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602865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3" grpId="1" animBg="1"/>
      <p:bldP spid="68" grpId="0" animBg="1"/>
      <p:bldP spid="68" grpId="1" animBg="1"/>
      <p:bldP spid="72" grpId="0" animBg="1"/>
      <p:bldP spid="72" grpId="1" animBg="1"/>
      <p:bldP spid="73" grpId="0" animBg="1"/>
      <p:bldP spid="73" grpId="1" animBg="1"/>
      <p:bldP spid="77" grpId="0" animBg="1"/>
      <p:bldP spid="77" grpId="1" animBg="1"/>
      <p:bldP spid="81" grpId="0" animBg="1"/>
      <p:bldP spid="81" grpId="1" animBg="1"/>
      <p:bldP spid="8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E120B374-38B7-4198-9EB1-5150413AF466}"/>
              </a:ext>
            </a:extLst>
          </p:cNvPr>
          <p:cNvSpPr/>
          <p:nvPr/>
        </p:nvSpPr>
        <p:spPr bwMode="auto">
          <a:xfrm>
            <a:off x="5778967" y="140902"/>
            <a:ext cx="2604095" cy="2522212"/>
          </a:xfrm>
          <a:custGeom>
            <a:avLst/>
            <a:gdLst>
              <a:gd name="connsiteX0" fmla="*/ 948404 w 2604095"/>
              <a:gd name="connsiteY0" fmla="*/ 2395469 h 2522212"/>
              <a:gd name="connsiteX1" fmla="*/ 1340290 w 2604095"/>
              <a:gd name="connsiteY1" fmla="*/ 2504327 h 2522212"/>
              <a:gd name="connsiteX2" fmla="*/ 1830147 w 2604095"/>
              <a:gd name="connsiteY2" fmla="*/ 2417241 h 2522212"/>
              <a:gd name="connsiteX3" fmla="*/ 2548604 w 2604095"/>
              <a:gd name="connsiteY3" fmla="*/ 1546384 h 2522212"/>
              <a:gd name="connsiteX4" fmla="*/ 2483290 w 2604095"/>
              <a:gd name="connsiteY4" fmla="*/ 806155 h 2522212"/>
              <a:gd name="connsiteX5" fmla="*/ 1906347 w 2604095"/>
              <a:gd name="connsiteY5" fmla="*/ 218327 h 2522212"/>
              <a:gd name="connsiteX6" fmla="*/ 970176 w 2604095"/>
              <a:gd name="connsiteY6" fmla="*/ 612 h 2522212"/>
              <a:gd name="connsiteX7" fmla="*/ 382347 w 2604095"/>
              <a:gd name="connsiteY7" fmla="*/ 272755 h 2522212"/>
              <a:gd name="connsiteX8" fmla="*/ 1347 w 2604095"/>
              <a:gd name="connsiteY8" fmla="*/ 1100069 h 2522212"/>
              <a:gd name="connsiteX9" fmla="*/ 284376 w 2604095"/>
              <a:gd name="connsiteY9" fmla="*/ 1970927 h 2522212"/>
              <a:gd name="connsiteX10" fmla="*/ 948404 w 2604095"/>
              <a:gd name="connsiteY10" fmla="*/ 2395469 h 252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4095" h="2522212">
                <a:moveTo>
                  <a:pt x="948404" y="2395469"/>
                </a:moveTo>
                <a:cubicBezTo>
                  <a:pt x="1124390" y="2484369"/>
                  <a:pt x="1193333" y="2500698"/>
                  <a:pt x="1340290" y="2504327"/>
                </a:cubicBezTo>
                <a:cubicBezTo>
                  <a:pt x="1487247" y="2507956"/>
                  <a:pt x="1628761" y="2576898"/>
                  <a:pt x="1830147" y="2417241"/>
                </a:cubicBezTo>
                <a:cubicBezTo>
                  <a:pt x="2031533" y="2257584"/>
                  <a:pt x="2439747" y="1814898"/>
                  <a:pt x="2548604" y="1546384"/>
                </a:cubicBezTo>
                <a:cubicBezTo>
                  <a:pt x="2657461" y="1277870"/>
                  <a:pt x="2590333" y="1027498"/>
                  <a:pt x="2483290" y="806155"/>
                </a:cubicBezTo>
                <a:cubicBezTo>
                  <a:pt x="2376247" y="584812"/>
                  <a:pt x="2158533" y="352584"/>
                  <a:pt x="1906347" y="218327"/>
                </a:cubicBezTo>
                <a:cubicBezTo>
                  <a:pt x="1654161" y="84070"/>
                  <a:pt x="1224176" y="-8459"/>
                  <a:pt x="970176" y="612"/>
                </a:cubicBezTo>
                <a:cubicBezTo>
                  <a:pt x="716176" y="9683"/>
                  <a:pt x="543819" y="89512"/>
                  <a:pt x="382347" y="272755"/>
                </a:cubicBezTo>
                <a:cubicBezTo>
                  <a:pt x="220875" y="455998"/>
                  <a:pt x="17675" y="817040"/>
                  <a:pt x="1347" y="1100069"/>
                </a:cubicBezTo>
                <a:cubicBezTo>
                  <a:pt x="-14981" y="1383098"/>
                  <a:pt x="119276" y="1755027"/>
                  <a:pt x="284376" y="1970927"/>
                </a:cubicBezTo>
                <a:cubicBezTo>
                  <a:pt x="449476" y="2186827"/>
                  <a:pt x="772418" y="2306569"/>
                  <a:pt x="948404" y="2395469"/>
                </a:cubicBezTo>
                <a:close/>
              </a:path>
            </a:pathLst>
          </a:cu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MX,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1,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-,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deref 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+,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Computation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DBC7-D8CD-431F-A7FF-867AB3B4E06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1A0EA1-E651-4750-9F2B-3EF3A8820A11}"/>
              </a:ext>
            </a:extLst>
          </p:cNvPr>
          <p:cNvGrpSpPr/>
          <p:nvPr/>
        </p:nvGrpSpPr>
        <p:grpSpPr>
          <a:xfrm>
            <a:off x="3182045" y="353450"/>
            <a:ext cx="5692393" cy="6111713"/>
            <a:chOff x="3182045" y="353450"/>
            <a:chExt cx="5692393" cy="6111713"/>
          </a:xfrm>
        </p:grpSpPr>
        <p:sp>
          <p:nvSpPr>
            <p:cNvPr id="133" name="Oval 42">
              <a:extLst>
                <a:ext uri="{FF2B5EF4-FFF2-40B4-BE49-F238E27FC236}">
                  <a16:creationId xmlns:a16="http://schemas.microsoft.com/office/drawing/2014/main" id="{C6248933-ABAB-481E-8585-68E909444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0" y="509673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4" name="Text Box 43">
              <a:extLst>
                <a:ext uri="{FF2B5EF4-FFF2-40B4-BE49-F238E27FC236}">
                  <a16:creationId xmlns:a16="http://schemas.microsoft.com/office/drawing/2014/main" id="{CB234315-336F-4A15-9DEF-CDD2FF417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045" y="5248138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07CE7FA-8461-43BB-867E-CFA4B4BA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163" y="5888901"/>
              <a:ext cx="574675" cy="5762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6" name="Text Box 52">
              <a:extLst>
                <a:ext uri="{FF2B5EF4-FFF2-40B4-BE49-F238E27FC236}">
                  <a16:creationId xmlns:a16="http://schemas.microsoft.com/office/drawing/2014/main" id="{746724D9-DACC-4F3E-9976-BF7C08DE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301" y="604030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37" name="AutoShape 53">
              <a:extLst>
                <a:ext uri="{FF2B5EF4-FFF2-40B4-BE49-F238E27FC236}">
                  <a16:creationId xmlns:a16="http://schemas.microsoft.com/office/drawing/2014/main" id="{7A39E516-C61B-4E0D-BA6E-912CE5D31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707545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8" name="AutoShape 54">
              <a:extLst>
                <a:ext uri="{FF2B5EF4-FFF2-40B4-BE49-F238E27FC236}">
                  <a16:creationId xmlns:a16="http://schemas.microsoft.com/office/drawing/2014/main" id="{620303A5-F0F0-4E69-AA01-A2B99B22D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4426682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A4CC1EF0-8AED-4296-95E8-7F90A2E1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00" y="5093563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0" name="Oval 42">
              <a:extLst>
                <a:ext uri="{FF2B5EF4-FFF2-40B4-BE49-F238E27FC236}">
                  <a16:creationId xmlns:a16="http://schemas.microsoft.com/office/drawing/2014/main" id="{A91C30F2-1ABC-49A7-AD04-2E88FA83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940" y="430663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1" name="Text Box 43">
              <a:extLst>
                <a:ext uri="{FF2B5EF4-FFF2-40B4-BE49-F238E27FC236}">
                  <a16:creationId xmlns:a16="http://schemas.microsoft.com/office/drawing/2014/main" id="{6546D201-5DCC-4A0D-A912-3B81CD869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135" y="4458030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44" name="AutoShape 53">
              <a:extLst>
                <a:ext uri="{FF2B5EF4-FFF2-40B4-BE49-F238E27FC236}">
                  <a16:creationId xmlns:a16="http://schemas.microsoft.com/office/drawing/2014/main" id="{0A2596CB-F5C3-4856-AEBA-7758D2941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426635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5" name="AutoShape 54">
              <a:extLst>
                <a:ext uri="{FF2B5EF4-FFF2-40B4-BE49-F238E27FC236}">
                  <a16:creationId xmlns:a16="http://schemas.microsoft.com/office/drawing/2014/main" id="{CABC0F4F-A050-45B4-BEB4-C2DECD35DF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145772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7" name="Text Box 52">
              <a:extLst>
                <a:ext uri="{FF2B5EF4-FFF2-40B4-BE49-F238E27FC236}">
                  <a16:creationId xmlns:a16="http://schemas.microsoft.com/office/drawing/2014/main" id="{96756E60-CF68-4347-BEA7-AF96E8A60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750" y="5242793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+</a:t>
              </a:r>
            </a:p>
          </p:txBody>
        </p:sp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FF4FD5C4-A441-4575-A041-6C2D6A8F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8864" y="430493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0" name="Oval 42">
              <a:extLst>
                <a:ext uri="{FF2B5EF4-FFF2-40B4-BE49-F238E27FC236}">
                  <a16:creationId xmlns:a16="http://schemas.microsoft.com/office/drawing/2014/main" id="{60E1DFE6-5A3C-4571-8FFF-DC7D29F89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4" y="351800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1" name="Text Box 43">
              <a:extLst>
                <a:ext uri="{FF2B5EF4-FFF2-40B4-BE49-F238E27FC236}">
                  <a16:creationId xmlns:a16="http://schemas.microsoft.com/office/drawing/2014/main" id="{5D4A2590-D73E-4A44-BA81-9C176E593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699" y="3669402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42</a:t>
              </a:r>
            </a:p>
          </p:txBody>
        </p:sp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id="{A0E94F29-C664-44A9-91C2-6922248090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147199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id="{138DD673-F063-4964-B4FF-AE9600DBFD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866336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4" name="Text Box 52">
              <a:extLst>
                <a:ext uri="{FF2B5EF4-FFF2-40B4-BE49-F238E27FC236}">
                  <a16:creationId xmlns:a16="http://schemas.microsoft.com/office/drawing/2014/main" id="{5FB18D88-82CA-4687-A451-DC055785B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1314" y="445416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56" name="Oval 72">
              <a:extLst>
                <a:ext uri="{FF2B5EF4-FFF2-40B4-BE49-F238E27FC236}">
                  <a16:creationId xmlns:a16="http://schemas.microsoft.com/office/drawing/2014/main" id="{B5F9B5DE-A6EF-4C31-A04B-BCC535232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962" y="351481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7" name="Oval 42">
              <a:extLst>
                <a:ext uri="{FF2B5EF4-FFF2-40B4-BE49-F238E27FC236}">
                  <a16:creationId xmlns:a16="http://schemas.microsoft.com/office/drawing/2014/main" id="{D996E309-17C5-4D10-925D-F78BE8689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602" y="272788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8" name="Text Box 43">
              <a:extLst>
                <a:ext uri="{FF2B5EF4-FFF2-40B4-BE49-F238E27FC236}">
                  <a16:creationId xmlns:a16="http://schemas.microsoft.com/office/drawing/2014/main" id="{21FBB511-C2B7-4A88-AC93-9DD3B0229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797" y="2879282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MX</a:t>
              </a:r>
            </a:p>
          </p:txBody>
        </p:sp>
        <p:sp>
          <p:nvSpPr>
            <p:cNvPr id="159" name="AutoShape 53">
              <a:extLst>
                <a:ext uri="{FF2B5EF4-FFF2-40B4-BE49-F238E27FC236}">
                  <a16:creationId xmlns:a16="http://schemas.microsoft.com/office/drawing/2014/main" id="{E666CB98-911F-4028-8A58-9AD7AF2672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866297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0" name="AutoShape 54">
              <a:extLst>
                <a:ext uri="{FF2B5EF4-FFF2-40B4-BE49-F238E27FC236}">
                  <a16:creationId xmlns:a16="http://schemas.microsoft.com/office/drawing/2014/main" id="{8AA13CE2-EC43-4865-A64B-A72FFCF949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34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1" name="Text Box 52">
              <a:extLst>
                <a:ext uri="{FF2B5EF4-FFF2-40B4-BE49-F238E27FC236}">
                  <a16:creationId xmlns:a16="http://schemas.microsoft.com/office/drawing/2014/main" id="{F3FE4DFA-8A73-48D9-A5BF-7616571F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0412" y="366404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62" name="AutoShape 54">
              <a:extLst>
                <a:ext uri="{FF2B5EF4-FFF2-40B4-BE49-F238E27FC236}">
                  <a16:creationId xmlns:a16="http://schemas.microsoft.com/office/drawing/2014/main" id="{070D416B-C065-4D29-8947-0C443C1C8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42" y="333986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3" name="Oval 72">
              <a:extLst>
                <a:ext uri="{FF2B5EF4-FFF2-40B4-BE49-F238E27FC236}">
                  <a16:creationId xmlns:a16="http://schemas.microsoft.com/office/drawing/2014/main" id="{F4832689-ECB0-45D9-A5AA-283683A9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060" y="272470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7" name="AutoShape 54">
              <a:extLst>
                <a:ext uri="{FF2B5EF4-FFF2-40B4-BE49-F238E27FC236}">
                  <a16:creationId xmlns:a16="http://schemas.microsoft.com/office/drawing/2014/main" id="{3989173C-AD55-4C34-8E02-A3F5AEB10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050739" y="2544810"/>
              <a:ext cx="144000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8" name="Text Box 52">
              <a:extLst>
                <a:ext uri="{FF2B5EF4-FFF2-40B4-BE49-F238E27FC236}">
                  <a16:creationId xmlns:a16="http://schemas.microsoft.com/office/drawing/2014/main" id="{AE2B6308-7F0A-43B4-A173-F8E084108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952" y="2829545"/>
              <a:ext cx="72936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400" b="1" dirty="0">
                  <a:latin typeface="Courier New" pitchFamily="49" charset="0"/>
                </a:rPr>
                <a:t>deref</a:t>
              </a:r>
            </a:p>
            <a:p>
              <a:pPr algn="ctr" eaLnBrk="1" hangingPunct="1">
                <a:lnSpc>
                  <a:spcPct val="6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BCF10612-C127-416E-91F4-8FE4A8188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813" y="193459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1" name="Oval 42">
              <a:extLst>
                <a:ext uri="{FF2B5EF4-FFF2-40B4-BE49-F238E27FC236}">
                  <a16:creationId xmlns:a16="http://schemas.microsoft.com/office/drawing/2014/main" id="{0C9A6C90-290D-4D9F-8550-C992E0B8F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2453" y="1147657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2" name="Text Box 43">
              <a:extLst>
                <a:ext uri="{FF2B5EF4-FFF2-40B4-BE49-F238E27FC236}">
                  <a16:creationId xmlns:a16="http://schemas.microsoft.com/office/drawing/2014/main" id="{08D392BC-C52D-477F-8E7E-2853AEBFB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7648" y="1299057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73" name="AutoShape 53">
              <a:extLst>
                <a:ext uri="{FF2B5EF4-FFF2-40B4-BE49-F238E27FC236}">
                  <a16:creationId xmlns:a16="http://schemas.microsoft.com/office/drawing/2014/main" id="{72598350-84E2-496E-AAFD-FD9E627B28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603148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4" name="AutoShape 54">
              <a:extLst>
                <a:ext uri="{FF2B5EF4-FFF2-40B4-BE49-F238E27FC236}">
                  <a16:creationId xmlns:a16="http://schemas.microsoft.com/office/drawing/2014/main" id="{BD2C00EE-F5A6-4DC8-BF98-3128A11133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322285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5" name="Text Box 52">
              <a:extLst>
                <a:ext uri="{FF2B5EF4-FFF2-40B4-BE49-F238E27FC236}">
                  <a16:creationId xmlns:a16="http://schemas.microsoft.com/office/drawing/2014/main" id="{30D67DAC-4813-406E-8970-CB2922B60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7263" y="208382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57AF7614-63A9-4FB6-B728-A3A125D3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3897" y="1145301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8" name="Oval 42">
              <a:extLst>
                <a:ext uri="{FF2B5EF4-FFF2-40B4-BE49-F238E27FC236}">
                  <a16:creationId xmlns:a16="http://schemas.microsoft.com/office/drawing/2014/main" id="{90750E78-628A-4F6D-8FB9-376BD8662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1537" y="35836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9" name="Text Box 43">
              <a:extLst>
                <a:ext uri="{FF2B5EF4-FFF2-40B4-BE49-F238E27FC236}">
                  <a16:creationId xmlns:a16="http://schemas.microsoft.com/office/drawing/2014/main" id="{C9E2C1D5-67B9-4786-910D-BE7033BF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6732" y="509768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80" name="AutoShape 53">
              <a:extLst>
                <a:ext uri="{FF2B5EF4-FFF2-40B4-BE49-F238E27FC236}">
                  <a16:creationId xmlns:a16="http://schemas.microsoft.com/office/drawing/2014/main" id="{A92652EB-6693-4216-9090-4EF7918C6D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7322232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1" name="AutoShape 54">
              <a:extLst>
                <a:ext uri="{FF2B5EF4-FFF2-40B4-BE49-F238E27FC236}">
                  <a16:creationId xmlns:a16="http://schemas.microsoft.com/office/drawing/2014/main" id="{D822C54E-1494-4933-80DE-EB4A00FAA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8041369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2" name="Text Box 52">
              <a:extLst>
                <a:ext uri="{FF2B5EF4-FFF2-40B4-BE49-F238E27FC236}">
                  <a16:creationId xmlns:a16="http://schemas.microsoft.com/office/drawing/2014/main" id="{76D49D6F-A038-446C-9C87-5266D695C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6347" y="1294531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-</a:t>
              </a:r>
            </a:p>
          </p:txBody>
        </p:sp>
        <p:sp>
          <p:nvSpPr>
            <p:cNvPr id="184" name="Oval 72">
              <a:extLst>
                <a:ext uri="{FF2B5EF4-FFF2-40B4-BE49-F238E27FC236}">
                  <a16:creationId xmlns:a16="http://schemas.microsoft.com/office/drawing/2014/main" id="{E16B763F-3500-4F2F-97E5-7E0B84201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763" y="35345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9" name="Text Box 52">
              <a:extLst>
                <a:ext uri="{FF2B5EF4-FFF2-40B4-BE49-F238E27FC236}">
                  <a16:creationId xmlns:a16="http://schemas.microsoft.com/office/drawing/2014/main" id="{23249079-09D9-4253-A1DA-78EDEE6CE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2213" y="50268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1</a:t>
              </a:r>
            </a:p>
          </p:txBody>
        </p:sp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E2E33A48-A33B-4B20-820B-BDA912585D7B}"/>
              </a:ext>
            </a:extLst>
          </p:cNvPr>
          <p:cNvSpPr txBox="1"/>
          <p:nvPr/>
        </p:nvSpPr>
        <p:spPr>
          <a:xfrm>
            <a:off x="8843817" y="31108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F06FC49B-B466-4D0B-B985-59B2F909AB8B}"/>
              </a:ext>
            </a:extLst>
          </p:cNvPr>
          <p:cNvSpPr txBox="1"/>
          <p:nvPr/>
        </p:nvSpPr>
        <p:spPr>
          <a:xfrm>
            <a:off x="5885376" y="312658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CC6EB340-0122-46A0-83B0-A12EEAB919DA}"/>
              </a:ext>
            </a:extLst>
          </p:cNvPr>
          <p:cNvSpPr txBox="1"/>
          <p:nvPr/>
        </p:nvSpPr>
        <p:spPr>
          <a:xfrm>
            <a:off x="5179932" y="1124934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6E58510E-8227-41F4-885B-C54F915CD705}"/>
              </a:ext>
            </a:extLst>
          </p:cNvPr>
          <p:cNvSpPr txBox="1"/>
          <p:nvPr/>
        </p:nvSpPr>
        <p:spPr>
          <a:xfrm>
            <a:off x="8113234" y="1126503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9AA65B22-1499-4672-BE6C-ECF9B4E8E1EF}"/>
              </a:ext>
            </a:extLst>
          </p:cNvPr>
          <p:cNvSpPr txBox="1"/>
          <p:nvPr/>
        </p:nvSpPr>
        <p:spPr>
          <a:xfrm>
            <a:off x="5949558" y="1910502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62F1743B-865B-48A9-B486-ED0DAE0FBA30}"/>
              </a:ext>
            </a:extLst>
          </p:cNvPr>
          <p:cNvSpPr txBox="1"/>
          <p:nvPr/>
        </p:nvSpPr>
        <p:spPr>
          <a:xfrm>
            <a:off x="7379512" y="269292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B9901AA4-49F9-453E-A6B3-1062465B68FE}"/>
              </a:ext>
            </a:extLst>
          </p:cNvPr>
          <p:cNvSpPr txBox="1"/>
          <p:nvPr/>
        </p:nvSpPr>
        <p:spPr>
          <a:xfrm>
            <a:off x="4483918" y="2691356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62A19CD0-5E7E-4830-8535-070F6D5EFB96}"/>
              </a:ext>
            </a:extLst>
          </p:cNvPr>
          <p:cNvSpPr txBox="1"/>
          <p:nvPr/>
        </p:nvSpPr>
        <p:spPr>
          <a:xfrm>
            <a:off x="3778478" y="348478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F5DCC68-8F02-4BF7-923D-EE261C75CB2F}"/>
              </a:ext>
            </a:extLst>
          </p:cNvPr>
          <p:cNvSpPr txBox="1"/>
          <p:nvPr/>
        </p:nvSpPr>
        <p:spPr>
          <a:xfrm>
            <a:off x="3054183" y="425935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0CDF9148-51CF-4B2B-9BEC-351B4679D2E6}"/>
              </a:ext>
            </a:extLst>
          </p:cNvPr>
          <p:cNvSpPr txBox="1"/>
          <p:nvPr/>
        </p:nvSpPr>
        <p:spPr>
          <a:xfrm>
            <a:off x="2320460" y="507162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2A4B64D7-8EAE-45FC-A558-05C4A75E5D31}"/>
              </a:ext>
            </a:extLst>
          </p:cNvPr>
          <p:cNvSpPr txBox="1"/>
          <p:nvPr/>
        </p:nvSpPr>
        <p:spPr>
          <a:xfrm>
            <a:off x="6655220" y="3495769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3F690A2B-1ABC-4E1C-8B38-9C34F568F9CE}"/>
              </a:ext>
            </a:extLst>
          </p:cNvPr>
          <p:cNvSpPr txBox="1"/>
          <p:nvPr/>
        </p:nvSpPr>
        <p:spPr>
          <a:xfrm>
            <a:off x="5949782" y="427034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CA9754A1-78D6-4616-AD13-35F149CF3056}"/>
              </a:ext>
            </a:extLst>
          </p:cNvPr>
          <p:cNvSpPr txBox="1"/>
          <p:nvPr/>
        </p:nvSpPr>
        <p:spPr>
          <a:xfrm>
            <a:off x="5225487" y="5073195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CEA9C0FB-0AE4-419F-A872-438BF52D19A7}"/>
              </a:ext>
            </a:extLst>
          </p:cNvPr>
          <p:cNvSpPr txBox="1"/>
          <p:nvPr/>
        </p:nvSpPr>
        <p:spPr>
          <a:xfrm>
            <a:off x="4510622" y="586662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F5794D7-D173-41D1-AEA1-AF42FA43E231}"/>
              </a:ext>
            </a:extLst>
          </p:cNvPr>
          <p:cNvGrpSpPr/>
          <p:nvPr/>
        </p:nvGrpSpPr>
        <p:grpSpPr>
          <a:xfrm>
            <a:off x="3427641" y="5673715"/>
            <a:ext cx="516931" cy="461781"/>
            <a:chOff x="3427641" y="5673715"/>
            <a:chExt cx="516931" cy="461781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CBA49384-E00A-48DF-A8B6-499FCA6D6DF6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017C3CF-844F-4F66-AE4F-97C3777EFC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58D69A4-37BB-4754-8838-AACCAB60C2B7}"/>
              </a:ext>
            </a:extLst>
          </p:cNvPr>
          <p:cNvGrpSpPr/>
          <p:nvPr/>
        </p:nvGrpSpPr>
        <p:grpSpPr>
          <a:xfrm>
            <a:off x="4150411" y="4857398"/>
            <a:ext cx="516931" cy="461781"/>
            <a:chOff x="3427641" y="5673715"/>
            <a:chExt cx="516931" cy="461781"/>
          </a:xfrm>
        </p:grpSpPr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7344D26-34A3-4FB3-9337-D2FA4C13D70E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249A9FF7-4370-4640-8D47-F00D94AE49D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97098282-8152-4EF3-A279-DEA66F08FFEA}"/>
              </a:ext>
            </a:extLst>
          </p:cNvPr>
          <p:cNvGrpSpPr/>
          <p:nvPr/>
        </p:nvGrpSpPr>
        <p:grpSpPr>
          <a:xfrm>
            <a:off x="5587324" y="3300739"/>
            <a:ext cx="516931" cy="461781"/>
            <a:chOff x="3427641" y="5673715"/>
            <a:chExt cx="516931" cy="461781"/>
          </a:xfrm>
        </p:grpSpPr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57ED5FAD-A2AC-47DA-837A-C3B90D164269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19AA0ECF-7A88-421E-AFCB-AA954740D9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3D4837A2-3AB1-45B1-9E5F-A275B7963A2A}"/>
              </a:ext>
            </a:extLst>
          </p:cNvPr>
          <p:cNvGrpSpPr/>
          <p:nvPr/>
        </p:nvGrpSpPr>
        <p:grpSpPr>
          <a:xfrm>
            <a:off x="7024244" y="927652"/>
            <a:ext cx="516931" cy="450895"/>
            <a:chOff x="3427641" y="5673715"/>
            <a:chExt cx="516931" cy="450895"/>
          </a:xfrm>
        </p:grpSpPr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6391F8AC-6A80-43CE-8FE1-A9D90C80E7C9}"/>
                </a:ext>
              </a:extLst>
            </p:cNvPr>
            <p:cNvSpPr txBox="1"/>
            <p:nvPr/>
          </p:nvSpPr>
          <p:spPr>
            <a:xfrm>
              <a:off x="3427641" y="575527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D42A3F12-67E7-47FB-9BDE-AC2ECCF61F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85" name="AutoShape 54">
            <a:extLst>
              <a:ext uri="{FF2B5EF4-FFF2-40B4-BE49-F238E27FC236}">
                <a16:creationId xmlns:a16="http://schemas.microsoft.com/office/drawing/2014/main" id="{531884F0-341F-41C7-B475-D13EB8BFE1CF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6000" y="4123773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B4B57F87-791A-4B9A-9FB7-5B7E090DC680}"/>
              </a:ext>
            </a:extLst>
          </p:cNvPr>
          <p:cNvSpPr txBox="1"/>
          <p:nvPr/>
        </p:nvSpPr>
        <p:spPr>
          <a:xfrm>
            <a:off x="8113232" y="1126501"/>
            <a:ext cx="27495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0+0+</a:t>
            </a:r>
            <a:r>
              <a:rPr lang="en-US" dirty="0">
                <a:sym typeface="Symbol" panose="05050102010706020507" pitchFamily="18" charset="2"/>
              </a:rPr>
              <a:t>6 = 6</a:t>
            </a:r>
            <a:endParaRPr lang="en-US" dirty="0"/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MOV.A r3, #1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SUB.A r3, r2, r3</a:t>
            </a:r>
            <a:endParaRPr lang="en-US" dirty="0"/>
          </a:p>
        </p:txBody>
      </p: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A7C6C21E-BC02-4A13-8A0D-D31784DEBD0C}"/>
              </a:ext>
            </a:extLst>
          </p:cNvPr>
          <p:cNvGrpSpPr/>
          <p:nvPr/>
        </p:nvGrpSpPr>
        <p:grpSpPr>
          <a:xfrm>
            <a:off x="6611945" y="1488188"/>
            <a:ext cx="530004" cy="405257"/>
            <a:chOff x="6611945" y="1488188"/>
            <a:chExt cx="530004" cy="405257"/>
          </a:xfrm>
        </p:grpSpPr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DBF64800-6E29-40A8-B790-2B466B76E35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11945" y="171142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Textfeld 88">
              <a:extLst>
                <a:ext uri="{FF2B5EF4-FFF2-40B4-BE49-F238E27FC236}">
                  <a16:creationId xmlns:a16="http://schemas.microsoft.com/office/drawing/2014/main" id="{E94F7236-FAEE-404D-92E1-D2946E65E65D}"/>
                </a:ext>
              </a:extLst>
            </p:cNvPr>
            <p:cNvSpPr txBox="1"/>
            <p:nvPr/>
          </p:nvSpPr>
          <p:spPr>
            <a:xfrm>
              <a:off x="6752099" y="148818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</p:grpSp>
      <p:sp>
        <p:nvSpPr>
          <p:cNvPr id="90" name="Textfeld 89">
            <a:extLst>
              <a:ext uri="{FF2B5EF4-FFF2-40B4-BE49-F238E27FC236}">
                <a16:creationId xmlns:a16="http://schemas.microsoft.com/office/drawing/2014/main" id="{73EA10A6-7B34-4724-A4F6-C8F7B33D3654}"/>
              </a:ext>
            </a:extLst>
          </p:cNvPr>
          <p:cNvSpPr txBox="1"/>
          <p:nvPr/>
        </p:nvSpPr>
        <p:spPr>
          <a:xfrm>
            <a:off x="8113232" y="1942931"/>
            <a:ext cx="29418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0+0+</a:t>
            </a:r>
            <a:r>
              <a:rPr lang="en-US" dirty="0">
                <a:sym typeface="Symbol" panose="05050102010706020507" pitchFamily="18" charset="2"/>
              </a:rPr>
              <a:t>18 = 18</a:t>
            </a:r>
            <a:endParaRPr lang="en-US" dirty="0"/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MOV.A r0, #1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SUB.A r0, r2, r0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ST.W r0,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  <a:endParaRPr lang="en-US" i="1" dirty="0"/>
          </a:p>
        </p:txBody>
      </p:sp>
      <p:sp>
        <p:nvSpPr>
          <p:cNvPr id="91" name="AutoShape 54">
            <a:extLst>
              <a:ext uri="{FF2B5EF4-FFF2-40B4-BE49-F238E27FC236}">
                <a16:creationId xmlns:a16="http://schemas.microsoft.com/office/drawing/2014/main" id="{F0E27FF5-4E95-4AB6-AAD0-4F70BA26B862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6000" y="4472113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02E8D070-5316-48EE-847F-2F4ACE5A028A}"/>
              </a:ext>
            </a:extLst>
          </p:cNvPr>
          <p:cNvSpPr txBox="1"/>
          <p:nvPr/>
        </p:nvSpPr>
        <p:spPr>
          <a:xfrm>
            <a:off x="2430896" y="1050299"/>
            <a:ext cx="2540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0+</a:t>
            </a:r>
            <a:r>
              <a:rPr lang="en-US" dirty="0">
                <a:sym typeface="Symbol" panose="05050102010706020507" pitchFamily="18" charset="2"/>
              </a:rPr>
              <a:t>6+2 = 8</a:t>
            </a:r>
            <a:endParaRPr lang="en-US" dirty="0"/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MOV.AA r2, r3</a:t>
            </a:r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229289EE-527B-4340-A928-CAAB2B0567B2}"/>
              </a:ext>
            </a:extLst>
          </p:cNvPr>
          <p:cNvSpPr/>
          <p:nvPr/>
        </p:nvSpPr>
        <p:spPr bwMode="auto">
          <a:xfrm>
            <a:off x="4844839" y="1360714"/>
            <a:ext cx="1958732" cy="859972"/>
          </a:xfrm>
          <a:custGeom>
            <a:avLst/>
            <a:gdLst>
              <a:gd name="connsiteX0" fmla="*/ 3407228 w 3407228"/>
              <a:gd name="connsiteY0" fmla="*/ 859972 h 859972"/>
              <a:gd name="connsiteX1" fmla="*/ 1774371 w 3407228"/>
              <a:gd name="connsiteY1" fmla="*/ 478972 h 859972"/>
              <a:gd name="connsiteX2" fmla="*/ 1001486 w 3407228"/>
              <a:gd name="connsiteY2" fmla="*/ 87086 h 859972"/>
              <a:gd name="connsiteX3" fmla="*/ 0 w 3407228"/>
              <a:gd name="connsiteY3" fmla="*/ 0 h 859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7228" h="859972">
                <a:moveTo>
                  <a:pt x="3407228" y="859972"/>
                </a:moveTo>
                <a:cubicBezTo>
                  <a:pt x="2791278" y="733879"/>
                  <a:pt x="2175328" y="607786"/>
                  <a:pt x="1774371" y="478972"/>
                </a:cubicBezTo>
                <a:cubicBezTo>
                  <a:pt x="1373414" y="350158"/>
                  <a:pt x="1297214" y="166915"/>
                  <a:pt x="1001486" y="87086"/>
                </a:cubicBezTo>
                <a:cubicBezTo>
                  <a:pt x="705757" y="7257"/>
                  <a:pt x="352878" y="3628"/>
                  <a:pt x="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3CCE397D-4874-4E9D-9EA3-0D5A5D41F7B5}"/>
              </a:ext>
            </a:extLst>
          </p:cNvPr>
          <p:cNvSpPr txBox="1"/>
          <p:nvPr/>
        </p:nvSpPr>
        <p:spPr>
          <a:xfrm>
            <a:off x="2430896" y="1605471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0+</a:t>
            </a:r>
            <a:r>
              <a:rPr lang="en-US" dirty="0">
                <a:sym typeface="Symbol" panose="05050102010706020507" pitchFamily="18" charset="2"/>
              </a:rPr>
              <a:t>18+4 = 22</a:t>
            </a:r>
            <a:endParaRPr lang="en-US" dirty="0"/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LD.W r2,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EF6749C5-0F21-4F8F-A1A0-BD47000FDDF7}"/>
              </a:ext>
            </a:extLst>
          </p:cNvPr>
          <p:cNvSpPr txBox="1"/>
          <p:nvPr/>
        </p:nvSpPr>
        <p:spPr>
          <a:xfrm>
            <a:off x="830690" y="2030017"/>
            <a:ext cx="2698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6</a:t>
            </a:r>
            <a:endParaRPr lang="en-US" dirty="0"/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MOV.A r3, #1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SUB.A r2, r2, r3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4020933A-C169-4842-B1CC-C5C5357149B3}"/>
              </a:ext>
            </a:extLst>
          </p:cNvPr>
          <p:cNvSpPr txBox="1"/>
          <p:nvPr/>
        </p:nvSpPr>
        <p:spPr>
          <a:xfrm>
            <a:off x="830691" y="2835560"/>
            <a:ext cx="29418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14</a:t>
            </a:r>
            <a:endParaRPr lang="en-US" dirty="0"/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MOV.A r0, #1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SUB.A r2, r2, r0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EFCAC715-399F-4D58-A1EC-AC80FEEE7146}"/>
              </a:ext>
            </a:extLst>
          </p:cNvPr>
          <p:cNvSpPr/>
          <p:nvPr/>
        </p:nvSpPr>
        <p:spPr bwMode="auto">
          <a:xfrm>
            <a:off x="3450771" y="2296886"/>
            <a:ext cx="3385458" cy="566057"/>
          </a:xfrm>
          <a:custGeom>
            <a:avLst/>
            <a:gdLst>
              <a:gd name="connsiteX0" fmla="*/ 3385458 w 3385458"/>
              <a:gd name="connsiteY0" fmla="*/ 0 h 566057"/>
              <a:gd name="connsiteX1" fmla="*/ 2569029 w 3385458"/>
              <a:gd name="connsiteY1" fmla="*/ 239485 h 566057"/>
              <a:gd name="connsiteX2" fmla="*/ 1143000 w 3385458"/>
              <a:gd name="connsiteY2" fmla="*/ 217714 h 566057"/>
              <a:gd name="connsiteX3" fmla="*/ 0 w 3385458"/>
              <a:gd name="connsiteY3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5458" h="566057">
                <a:moveTo>
                  <a:pt x="3385458" y="0"/>
                </a:moveTo>
                <a:cubicBezTo>
                  <a:pt x="3164115" y="101599"/>
                  <a:pt x="2942772" y="203199"/>
                  <a:pt x="2569029" y="239485"/>
                </a:cubicBezTo>
                <a:cubicBezTo>
                  <a:pt x="2195286" y="275771"/>
                  <a:pt x="1571171" y="163285"/>
                  <a:pt x="1143000" y="217714"/>
                </a:cubicBezTo>
                <a:cubicBezTo>
                  <a:pt x="714828" y="272143"/>
                  <a:pt x="357414" y="419100"/>
                  <a:pt x="0" y="566057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2A6CFDC0-8AF7-4BAF-8532-D74A9E2E4864}"/>
              </a:ext>
            </a:extLst>
          </p:cNvPr>
          <p:cNvGrpSpPr/>
          <p:nvPr/>
        </p:nvGrpSpPr>
        <p:grpSpPr>
          <a:xfrm>
            <a:off x="6610575" y="2444215"/>
            <a:ext cx="553350" cy="369332"/>
            <a:chOff x="6610575" y="2444215"/>
            <a:chExt cx="553350" cy="369332"/>
          </a:xfrm>
        </p:grpSpPr>
        <p:sp>
          <p:nvSpPr>
            <p:cNvPr id="106" name="Textfeld 105">
              <a:extLst>
                <a:ext uri="{FF2B5EF4-FFF2-40B4-BE49-F238E27FC236}">
                  <a16:creationId xmlns:a16="http://schemas.microsoft.com/office/drawing/2014/main" id="{F26BABA7-5C93-48EB-BB0F-074BDB88622D}"/>
                </a:ext>
              </a:extLst>
            </p:cNvPr>
            <p:cNvSpPr txBox="1"/>
            <p:nvPr/>
          </p:nvSpPr>
          <p:spPr>
            <a:xfrm>
              <a:off x="6610575" y="2444215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470C1812-EFF2-470B-AA05-60060EF8A88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945089" y="2576166"/>
              <a:ext cx="218836" cy="928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13740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500" fill="hold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500" fill="hold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50" grpId="0"/>
      <p:bldP spid="51" grpId="0"/>
      <p:bldP spid="52" grpId="0"/>
      <p:bldP spid="53" grpId="0"/>
      <p:bldP spid="53" grpId="1"/>
      <p:bldP spid="85" grpId="0" animBg="1"/>
      <p:bldP spid="86" grpId="0"/>
      <p:bldP spid="86" grpId="1"/>
      <p:bldP spid="90" grpId="0"/>
      <p:bldP spid="90" grpId="1"/>
      <p:bldP spid="91" grpId="0" animBg="1"/>
      <p:bldP spid="92" grpId="0" build="allAtOnce"/>
      <p:bldP spid="13" grpId="0" animBg="1"/>
      <p:bldP spid="95" grpId="0" build="allAtOnce"/>
      <p:bldP spid="102" grpId="0"/>
      <p:bldP spid="103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F928E17D-7A20-4724-A928-81C98B451430}"/>
              </a:ext>
            </a:extLst>
          </p:cNvPr>
          <p:cNvSpPr/>
          <p:nvPr/>
        </p:nvSpPr>
        <p:spPr bwMode="auto">
          <a:xfrm>
            <a:off x="5878243" y="34289"/>
            <a:ext cx="3198913" cy="3433666"/>
          </a:xfrm>
          <a:custGeom>
            <a:avLst/>
            <a:gdLst>
              <a:gd name="connsiteX0" fmla="*/ 239528 w 3198913"/>
              <a:gd name="connsiteY0" fmla="*/ 542654 h 3433666"/>
              <a:gd name="connsiteX1" fmla="*/ 43 w 3198913"/>
              <a:gd name="connsiteY1" fmla="*/ 1250225 h 3433666"/>
              <a:gd name="connsiteX2" fmla="*/ 250414 w 3198913"/>
              <a:gd name="connsiteY2" fmla="*/ 2382340 h 3433666"/>
              <a:gd name="connsiteX3" fmla="*/ 816471 w 3198913"/>
              <a:gd name="connsiteY3" fmla="*/ 3253197 h 3433666"/>
              <a:gd name="connsiteX4" fmla="*/ 1491386 w 3198913"/>
              <a:gd name="connsiteY4" fmla="*/ 3394711 h 3433666"/>
              <a:gd name="connsiteX5" fmla="*/ 2100986 w 3198913"/>
              <a:gd name="connsiteY5" fmla="*/ 2741568 h 3433666"/>
              <a:gd name="connsiteX6" fmla="*/ 2906528 w 3198913"/>
              <a:gd name="connsiteY6" fmla="*/ 1380854 h 3433666"/>
              <a:gd name="connsiteX7" fmla="*/ 3189557 w 3198913"/>
              <a:gd name="connsiteY7" fmla="*/ 597082 h 3433666"/>
              <a:gd name="connsiteX8" fmla="*/ 2612614 w 3198913"/>
              <a:gd name="connsiteY8" fmla="*/ 118111 h 3433666"/>
              <a:gd name="connsiteX9" fmla="*/ 1121271 w 3198913"/>
              <a:gd name="connsiteY9" fmla="*/ 31025 h 3433666"/>
              <a:gd name="connsiteX10" fmla="*/ 239528 w 3198913"/>
              <a:gd name="connsiteY10" fmla="*/ 542654 h 3433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98913" h="3433666">
                <a:moveTo>
                  <a:pt x="239528" y="542654"/>
                </a:moveTo>
                <a:cubicBezTo>
                  <a:pt x="52657" y="745854"/>
                  <a:pt x="-1771" y="943611"/>
                  <a:pt x="43" y="1250225"/>
                </a:cubicBezTo>
                <a:cubicBezTo>
                  <a:pt x="1857" y="1556839"/>
                  <a:pt x="114343" y="2048511"/>
                  <a:pt x="250414" y="2382340"/>
                </a:cubicBezTo>
                <a:cubicBezTo>
                  <a:pt x="386485" y="2716169"/>
                  <a:pt x="609642" y="3084469"/>
                  <a:pt x="816471" y="3253197"/>
                </a:cubicBezTo>
                <a:cubicBezTo>
                  <a:pt x="1023300" y="3421925"/>
                  <a:pt x="1277300" y="3479983"/>
                  <a:pt x="1491386" y="3394711"/>
                </a:cubicBezTo>
                <a:cubicBezTo>
                  <a:pt x="1705472" y="3309439"/>
                  <a:pt x="1865129" y="3077211"/>
                  <a:pt x="2100986" y="2741568"/>
                </a:cubicBezTo>
                <a:cubicBezTo>
                  <a:pt x="2336843" y="2405925"/>
                  <a:pt x="2725100" y="1738268"/>
                  <a:pt x="2906528" y="1380854"/>
                </a:cubicBezTo>
                <a:cubicBezTo>
                  <a:pt x="3087957" y="1023440"/>
                  <a:pt x="3238543" y="807539"/>
                  <a:pt x="3189557" y="597082"/>
                </a:cubicBezTo>
                <a:cubicBezTo>
                  <a:pt x="3140571" y="386625"/>
                  <a:pt x="2957328" y="212454"/>
                  <a:pt x="2612614" y="118111"/>
                </a:cubicBezTo>
                <a:cubicBezTo>
                  <a:pt x="2267900" y="23768"/>
                  <a:pt x="1518599" y="-41546"/>
                  <a:pt x="1121271" y="31025"/>
                </a:cubicBezTo>
                <a:cubicBezTo>
                  <a:pt x="723943" y="103596"/>
                  <a:pt x="426399" y="339454"/>
                  <a:pt x="239528" y="542654"/>
                </a:cubicBezTo>
                <a:close/>
              </a:path>
            </a:pathLst>
          </a:custGeom>
          <a:pattFill prst="dkDnDiag">
            <a:fgClr>
              <a:srgbClr val="FFC00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E120B374-38B7-4198-9EB1-5150413AF466}"/>
              </a:ext>
            </a:extLst>
          </p:cNvPr>
          <p:cNvSpPr/>
          <p:nvPr/>
        </p:nvSpPr>
        <p:spPr bwMode="auto">
          <a:xfrm>
            <a:off x="5778967" y="140902"/>
            <a:ext cx="2604095" cy="2522212"/>
          </a:xfrm>
          <a:custGeom>
            <a:avLst/>
            <a:gdLst>
              <a:gd name="connsiteX0" fmla="*/ 948404 w 2604095"/>
              <a:gd name="connsiteY0" fmla="*/ 2395469 h 2522212"/>
              <a:gd name="connsiteX1" fmla="*/ 1340290 w 2604095"/>
              <a:gd name="connsiteY1" fmla="*/ 2504327 h 2522212"/>
              <a:gd name="connsiteX2" fmla="*/ 1830147 w 2604095"/>
              <a:gd name="connsiteY2" fmla="*/ 2417241 h 2522212"/>
              <a:gd name="connsiteX3" fmla="*/ 2548604 w 2604095"/>
              <a:gd name="connsiteY3" fmla="*/ 1546384 h 2522212"/>
              <a:gd name="connsiteX4" fmla="*/ 2483290 w 2604095"/>
              <a:gd name="connsiteY4" fmla="*/ 806155 h 2522212"/>
              <a:gd name="connsiteX5" fmla="*/ 1906347 w 2604095"/>
              <a:gd name="connsiteY5" fmla="*/ 218327 h 2522212"/>
              <a:gd name="connsiteX6" fmla="*/ 970176 w 2604095"/>
              <a:gd name="connsiteY6" fmla="*/ 612 h 2522212"/>
              <a:gd name="connsiteX7" fmla="*/ 382347 w 2604095"/>
              <a:gd name="connsiteY7" fmla="*/ 272755 h 2522212"/>
              <a:gd name="connsiteX8" fmla="*/ 1347 w 2604095"/>
              <a:gd name="connsiteY8" fmla="*/ 1100069 h 2522212"/>
              <a:gd name="connsiteX9" fmla="*/ 284376 w 2604095"/>
              <a:gd name="connsiteY9" fmla="*/ 1970927 h 2522212"/>
              <a:gd name="connsiteX10" fmla="*/ 948404 w 2604095"/>
              <a:gd name="connsiteY10" fmla="*/ 2395469 h 252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4095" h="2522212">
                <a:moveTo>
                  <a:pt x="948404" y="2395469"/>
                </a:moveTo>
                <a:cubicBezTo>
                  <a:pt x="1124390" y="2484369"/>
                  <a:pt x="1193333" y="2500698"/>
                  <a:pt x="1340290" y="2504327"/>
                </a:cubicBezTo>
                <a:cubicBezTo>
                  <a:pt x="1487247" y="2507956"/>
                  <a:pt x="1628761" y="2576898"/>
                  <a:pt x="1830147" y="2417241"/>
                </a:cubicBezTo>
                <a:cubicBezTo>
                  <a:pt x="2031533" y="2257584"/>
                  <a:pt x="2439747" y="1814898"/>
                  <a:pt x="2548604" y="1546384"/>
                </a:cubicBezTo>
                <a:cubicBezTo>
                  <a:pt x="2657461" y="1277870"/>
                  <a:pt x="2590333" y="1027498"/>
                  <a:pt x="2483290" y="806155"/>
                </a:cubicBezTo>
                <a:cubicBezTo>
                  <a:pt x="2376247" y="584812"/>
                  <a:pt x="2158533" y="352584"/>
                  <a:pt x="1906347" y="218327"/>
                </a:cubicBezTo>
                <a:cubicBezTo>
                  <a:pt x="1654161" y="84070"/>
                  <a:pt x="1224176" y="-8459"/>
                  <a:pt x="970176" y="612"/>
                </a:cubicBezTo>
                <a:cubicBezTo>
                  <a:pt x="716176" y="9683"/>
                  <a:pt x="543819" y="89512"/>
                  <a:pt x="382347" y="272755"/>
                </a:cubicBezTo>
                <a:cubicBezTo>
                  <a:pt x="220875" y="455998"/>
                  <a:pt x="17675" y="817040"/>
                  <a:pt x="1347" y="1100069"/>
                </a:cubicBezTo>
                <a:cubicBezTo>
                  <a:pt x="-14981" y="1383098"/>
                  <a:pt x="119276" y="1755027"/>
                  <a:pt x="284376" y="1970927"/>
                </a:cubicBezTo>
                <a:cubicBezTo>
                  <a:pt x="449476" y="2186827"/>
                  <a:pt x="772418" y="2306569"/>
                  <a:pt x="948404" y="2395469"/>
                </a:cubicBezTo>
                <a:close/>
              </a:path>
            </a:pathLst>
          </a:cu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MX,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1,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deref 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+,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Computation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DBC7-D8CD-431F-A7FF-867AB3B4E06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1A0EA1-E651-4750-9F2B-3EF3A8820A11}"/>
              </a:ext>
            </a:extLst>
          </p:cNvPr>
          <p:cNvGrpSpPr/>
          <p:nvPr/>
        </p:nvGrpSpPr>
        <p:grpSpPr>
          <a:xfrm>
            <a:off x="3182045" y="353450"/>
            <a:ext cx="5692393" cy="6111713"/>
            <a:chOff x="3182045" y="353450"/>
            <a:chExt cx="5692393" cy="6111713"/>
          </a:xfrm>
        </p:grpSpPr>
        <p:sp>
          <p:nvSpPr>
            <p:cNvPr id="133" name="Oval 42">
              <a:extLst>
                <a:ext uri="{FF2B5EF4-FFF2-40B4-BE49-F238E27FC236}">
                  <a16:creationId xmlns:a16="http://schemas.microsoft.com/office/drawing/2014/main" id="{C6248933-ABAB-481E-8585-68E909444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0" y="509673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4" name="Text Box 43">
              <a:extLst>
                <a:ext uri="{FF2B5EF4-FFF2-40B4-BE49-F238E27FC236}">
                  <a16:creationId xmlns:a16="http://schemas.microsoft.com/office/drawing/2014/main" id="{CB234315-336F-4A15-9DEF-CDD2FF417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045" y="5248138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07CE7FA-8461-43BB-867E-CFA4B4BA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163" y="5888901"/>
              <a:ext cx="574675" cy="5762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6" name="Text Box 52">
              <a:extLst>
                <a:ext uri="{FF2B5EF4-FFF2-40B4-BE49-F238E27FC236}">
                  <a16:creationId xmlns:a16="http://schemas.microsoft.com/office/drawing/2014/main" id="{746724D9-DACC-4F3E-9976-BF7C08DE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301" y="604030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37" name="AutoShape 53">
              <a:extLst>
                <a:ext uri="{FF2B5EF4-FFF2-40B4-BE49-F238E27FC236}">
                  <a16:creationId xmlns:a16="http://schemas.microsoft.com/office/drawing/2014/main" id="{7A39E516-C61B-4E0D-BA6E-912CE5D31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707545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8" name="AutoShape 54">
              <a:extLst>
                <a:ext uri="{FF2B5EF4-FFF2-40B4-BE49-F238E27FC236}">
                  <a16:creationId xmlns:a16="http://schemas.microsoft.com/office/drawing/2014/main" id="{620303A5-F0F0-4E69-AA01-A2B99B22D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4426682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A4CC1EF0-8AED-4296-95E8-7F90A2E1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00" y="5093563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0" name="Oval 42">
              <a:extLst>
                <a:ext uri="{FF2B5EF4-FFF2-40B4-BE49-F238E27FC236}">
                  <a16:creationId xmlns:a16="http://schemas.microsoft.com/office/drawing/2014/main" id="{A91C30F2-1ABC-49A7-AD04-2E88FA83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940" y="430663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1" name="Text Box 43">
              <a:extLst>
                <a:ext uri="{FF2B5EF4-FFF2-40B4-BE49-F238E27FC236}">
                  <a16:creationId xmlns:a16="http://schemas.microsoft.com/office/drawing/2014/main" id="{6546D201-5DCC-4A0D-A912-3B81CD869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135" y="4458030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44" name="AutoShape 53">
              <a:extLst>
                <a:ext uri="{FF2B5EF4-FFF2-40B4-BE49-F238E27FC236}">
                  <a16:creationId xmlns:a16="http://schemas.microsoft.com/office/drawing/2014/main" id="{0A2596CB-F5C3-4856-AEBA-7758D2941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426635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5" name="AutoShape 54">
              <a:extLst>
                <a:ext uri="{FF2B5EF4-FFF2-40B4-BE49-F238E27FC236}">
                  <a16:creationId xmlns:a16="http://schemas.microsoft.com/office/drawing/2014/main" id="{CABC0F4F-A050-45B4-BEB4-C2DECD35DF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145772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7" name="Text Box 52">
              <a:extLst>
                <a:ext uri="{FF2B5EF4-FFF2-40B4-BE49-F238E27FC236}">
                  <a16:creationId xmlns:a16="http://schemas.microsoft.com/office/drawing/2014/main" id="{96756E60-CF68-4347-BEA7-AF96E8A60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750" y="5242793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+</a:t>
              </a:r>
            </a:p>
          </p:txBody>
        </p:sp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FF4FD5C4-A441-4575-A041-6C2D6A8F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8864" y="430493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0" name="Oval 42">
              <a:extLst>
                <a:ext uri="{FF2B5EF4-FFF2-40B4-BE49-F238E27FC236}">
                  <a16:creationId xmlns:a16="http://schemas.microsoft.com/office/drawing/2014/main" id="{60E1DFE6-5A3C-4571-8FFF-DC7D29F89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4" y="351800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1" name="Text Box 43">
              <a:extLst>
                <a:ext uri="{FF2B5EF4-FFF2-40B4-BE49-F238E27FC236}">
                  <a16:creationId xmlns:a16="http://schemas.microsoft.com/office/drawing/2014/main" id="{5D4A2590-D73E-4A44-BA81-9C176E593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699" y="3669402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42</a:t>
              </a:r>
            </a:p>
          </p:txBody>
        </p:sp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id="{A0E94F29-C664-44A9-91C2-6922248090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147199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id="{138DD673-F063-4964-B4FF-AE9600DBFD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866336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4" name="Text Box 52">
              <a:extLst>
                <a:ext uri="{FF2B5EF4-FFF2-40B4-BE49-F238E27FC236}">
                  <a16:creationId xmlns:a16="http://schemas.microsoft.com/office/drawing/2014/main" id="{5FB18D88-82CA-4687-A451-DC055785B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1314" y="445416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56" name="Oval 72">
              <a:extLst>
                <a:ext uri="{FF2B5EF4-FFF2-40B4-BE49-F238E27FC236}">
                  <a16:creationId xmlns:a16="http://schemas.microsoft.com/office/drawing/2014/main" id="{B5F9B5DE-A6EF-4C31-A04B-BCC535232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962" y="351481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7" name="Oval 42">
              <a:extLst>
                <a:ext uri="{FF2B5EF4-FFF2-40B4-BE49-F238E27FC236}">
                  <a16:creationId xmlns:a16="http://schemas.microsoft.com/office/drawing/2014/main" id="{D996E309-17C5-4D10-925D-F78BE8689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602" y="272788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8" name="Text Box 43">
              <a:extLst>
                <a:ext uri="{FF2B5EF4-FFF2-40B4-BE49-F238E27FC236}">
                  <a16:creationId xmlns:a16="http://schemas.microsoft.com/office/drawing/2014/main" id="{21FBB511-C2B7-4A88-AC93-9DD3B0229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797" y="2879282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MX</a:t>
              </a:r>
            </a:p>
          </p:txBody>
        </p:sp>
        <p:sp>
          <p:nvSpPr>
            <p:cNvPr id="159" name="AutoShape 53">
              <a:extLst>
                <a:ext uri="{FF2B5EF4-FFF2-40B4-BE49-F238E27FC236}">
                  <a16:creationId xmlns:a16="http://schemas.microsoft.com/office/drawing/2014/main" id="{E666CB98-911F-4028-8A58-9AD7AF2672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866297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0" name="AutoShape 54">
              <a:extLst>
                <a:ext uri="{FF2B5EF4-FFF2-40B4-BE49-F238E27FC236}">
                  <a16:creationId xmlns:a16="http://schemas.microsoft.com/office/drawing/2014/main" id="{8AA13CE2-EC43-4865-A64B-A72FFCF949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34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1" name="Text Box 52">
              <a:extLst>
                <a:ext uri="{FF2B5EF4-FFF2-40B4-BE49-F238E27FC236}">
                  <a16:creationId xmlns:a16="http://schemas.microsoft.com/office/drawing/2014/main" id="{F3FE4DFA-8A73-48D9-A5BF-7616571F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0412" y="366404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62" name="AutoShape 54">
              <a:extLst>
                <a:ext uri="{FF2B5EF4-FFF2-40B4-BE49-F238E27FC236}">
                  <a16:creationId xmlns:a16="http://schemas.microsoft.com/office/drawing/2014/main" id="{070D416B-C065-4D29-8947-0C443C1C8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42" y="333986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3" name="Oval 72">
              <a:extLst>
                <a:ext uri="{FF2B5EF4-FFF2-40B4-BE49-F238E27FC236}">
                  <a16:creationId xmlns:a16="http://schemas.microsoft.com/office/drawing/2014/main" id="{F4832689-ECB0-45D9-A5AA-283683A9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060" y="272470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7" name="AutoShape 54">
              <a:extLst>
                <a:ext uri="{FF2B5EF4-FFF2-40B4-BE49-F238E27FC236}">
                  <a16:creationId xmlns:a16="http://schemas.microsoft.com/office/drawing/2014/main" id="{3989173C-AD55-4C34-8E02-A3F5AEB10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050739" y="2544810"/>
              <a:ext cx="144000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8" name="Text Box 52">
              <a:extLst>
                <a:ext uri="{FF2B5EF4-FFF2-40B4-BE49-F238E27FC236}">
                  <a16:creationId xmlns:a16="http://schemas.microsoft.com/office/drawing/2014/main" id="{AE2B6308-7F0A-43B4-A173-F8E084108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952" y="2829545"/>
              <a:ext cx="72936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400" b="1" dirty="0">
                  <a:latin typeface="Courier New" pitchFamily="49" charset="0"/>
                </a:rPr>
                <a:t>deref</a:t>
              </a:r>
            </a:p>
            <a:p>
              <a:pPr algn="ctr" eaLnBrk="1" hangingPunct="1">
                <a:lnSpc>
                  <a:spcPct val="6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BCF10612-C127-416E-91F4-8FE4A8188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813" y="193459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1" name="Oval 42">
              <a:extLst>
                <a:ext uri="{FF2B5EF4-FFF2-40B4-BE49-F238E27FC236}">
                  <a16:creationId xmlns:a16="http://schemas.microsoft.com/office/drawing/2014/main" id="{0C9A6C90-290D-4D9F-8550-C992E0B8F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2453" y="1147657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2" name="Text Box 43">
              <a:extLst>
                <a:ext uri="{FF2B5EF4-FFF2-40B4-BE49-F238E27FC236}">
                  <a16:creationId xmlns:a16="http://schemas.microsoft.com/office/drawing/2014/main" id="{08D392BC-C52D-477F-8E7E-2853AEBFB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7648" y="1299057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73" name="AutoShape 53">
              <a:extLst>
                <a:ext uri="{FF2B5EF4-FFF2-40B4-BE49-F238E27FC236}">
                  <a16:creationId xmlns:a16="http://schemas.microsoft.com/office/drawing/2014/main" id="{72598350-84E2-496E-AAFD-FD9E627B28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603148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4" name="AutoShape 54">
              <a:extLst>
                <a:ext uri="{FF2B5EF4-FFF2-40B4-BE49-F238E27FC236}">
                  <a16:creationId xmlns:a16="http://schemas.microsoft.com/office/drawing/2014/main" id="{BD2C00EE-F5A6-4DC8-BF98-3128A11133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322285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5" name="Text Box 52">
              <a:extLst>
                <a:ext uri="{FF2B5EF4-FFF2-40B4-BE49-F238E27FC236}">
                  <a16:creationId xmlns:a16="http://schemas.microsoft.com/office/drawing/2014/main" id="{30D67DAC-4813-406E-8970-CB2922B60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7263" y="208382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57AF7614-63A9-4FB6-B728-A3A125D3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3897" y="1145301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8" name="Oval 42">
              <a:extLst>
                <a:ext uri="{FF2B5EF4-FFF2-40B4-BE49-F238E27FC236}">
                  <a16:creationId xmlns:a16="http://schemas.microsoft.com/office/drawing/2014/main" id="{90750E78-628A-4F6D-8FB9-376BD8662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1537" y="35836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9" name="Text Box 43">
              <a:extLst>
                <a:ext uri="{FF2B5EF4-FFF2-40B4-BE49-F238E27FC236}">
                  <a16:creationId xmlns:a16="http://schemas.microsoft.com/office/drawing/2014/main" id="{C9E2C1D5-67B9-4786-910D-BE7033BF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6732" y="509768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80" name="AutoShape 53">
              <a:extLst>
                <a:ext uri="{FF2B5EF4-FFF2-40B4-BE49-F238E27FC236}">
                  <a16:creationId xmlns:a16="http://schemas.microsoft.com/office/drawing/2014/main" id="{A92652EB-6693-4216-9090-4EF7918C6D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7322232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1" name="AutoShape 54">
              <a:extLst>
                <a:ext uri="{FF2B5EF4-FFF2-40B4-BE49-F238E27FC236}">
                  <a16:creationId xmlns:a16="http://schemas.microsoft.com/office/drawing/2014/main" id="{D822C54E-1494-4933-80DE-EB4A00FAA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8041369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2" name="Text Box 52">
              <a:extLst>
                <a:ext uri="{FF2B5EF4-FFF2-40B4-BE49-F238E27FC236}">
                  <a16:creationId xmlns:a16="http://schemas.microsoft.com/office/drawing/2014/main" id="{76D49D6F-A038-446C-9C87-5266D695C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6347" y="1294531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-</a:t>
              </a:r>
            </a:p>
          </p:txBody>
        </p:sp>
        <p:sp>
          <p:nvSpPr>
            <p:cNvPr id="184" name="Oval 72">
              <a:extLst>
                <a:ext uri="{FF2B5EF4-FFF2-40B4-BE49-F238E27FC236}">
                  <a16:creationId xmlns:a16="http://schemas.microsoft.com/office/drawing/2014/main" id="{E16B763F-3500-4F2F-97E5-7E0B84201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763" y="35345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9" name="Text Box 52">
              <a:extLst>
                <a:ext uri="{FF2B5EF4-FFF2-40B4-BE49-F238E27FC236}">
                  <a16:creationId xmlns:a16="http://schemas.microsoft.com/office/drawing/2014/main" id="{23249079-09D9-4253-A1DA-78EDEE6CE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2213" y="50268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1</a:t>
              </a:r>
            </a:p>
          </p:txBody>
        </p:sp>
      </p:grpSp>
      <p:sp>
        <p:nvSpPr>
          <p:cNvPr id="54" name="Textfeld 53">
            <a:extLst>
              <a:ext uri="{FF2B5EF4-FFF2-40B4-BE49-F238E27FC236}">
                <a16:creationId xmlns:a16="http://schemas.microsoft.com/office/drawing/2014/main" id="{62F1743B-865B-48A9-B486-ED0DAE0FBA30}"/>
              </a:ext>
            </a:extLst>
          </p:cNvPr>
          <p:cNvSpPr txBox="1"/>
          <p:nvPr/>
        </p:nvSpPr>
        <p:spPr>
          <a:xfrm>
            <a:off x="7379512" y="269292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B9901AA4-49F9-453E-A6B3-1062465B68FE}"/>
              </a:ext>
            </a:extLst>
          </p:cNvPr>
          <p:cNvSpPr txBox="1"/>
          <p:nvPr/>
        </p:nvSpPr>
        <p:spPr>
          <a:xfrm>
            <a:off x="4483918" y="2691356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62A19CD0-5E7E-4830-8535-070F6D5EFB96}"/>
              </a:ext>
            </a:extLst>
          </p:cNvPr>
          <p:cNvSpPr txBox="1"/>
          <p:nvPr/>
        </p:nvSpPr>
        <p:spPr>
          <a:xfrm>
            <a:off x="3778478" y="348478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F5DCC68-8F02-4BF7-923D-EE261C75CB2F}"/>
              </a:ext>
            </a:extLst>
          </p:cNvPr>
          <p:cNvSpPr txBox="1"/>
          <p:nvPr/>
        </p:nvSpPr>
        <p:spPr>
          <a:xfrm>
            <a:off x="3054183" y="425935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0CDF9148-51CF-4B2B-9BEC-351B4679D2E6}"/>
              </a:ext>
            </a:extLst>
          </p:cNvPr>
          <p:cNvSpPr txBox="1"/>
          <p:nvPr/>
        </p:nvSpPr>
        <p:spPr>
          <a:xfrm>
            <a:off x="2320460" y="507162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2A4B64D7-8EAE-45FC-A558-05C4A75E5D31}"/>
              </a:ext>
            </a:extLst>
          </p:cNvPr>
          <p:cNvSpPr txBox="1"/>
          <p:nvPr/>
        </p:nvSpPr>
        <p:spPr>
          <a:xfrm>
            <a:off x="6655220" y="3495769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3F690A2B-1ABC-4E1C-8B38-9C34F568F9CE}"/>
              </a:ext>
            </a:extLst>
          </p:cNvPr>
          <p:cNvSpPr txBox="1"/>
          <p:nvPr/>
        </p:nvSpPr>
        <p:spPr>
          <a:xfrm>
            <a:off x="5949782" y="427034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CA9754A1-78D6-4616-AD13-35F149CF3056}"/>
              </a:ext>
            </a:extLst>
          </p:cNvPr>
          <p:cNvSpPr txBox="1"/>
          <p:nvPr/>
        </p:nvSpPr>
        <p:spPr>
          <a:xfrm>
            <a:off x="5225487" y="5073195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CEA9C0FB-0AE4-419F-A872-438BF52D19A7}"/>
              </a:ext>
            </a:extLst>
          </p:cNvPr>
          <p:cNvSpPr txBox="1"/>
          <p:nvPr/>
        </p:nvSpPr>
        <p:spPr>
          <a:xfrm>
            <a:off x="4510622" y="586662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F5794D7-D173-41D1-AEA1-AF42FA43E231}"/>
              </a:ext>
            </a:extLst>
          </p:cNvPr>
          <p:cNvGrpSpPr/>
          <p:nvPr/>
        </p:nvGrpSpPr>
        <p:grpSpPr>
          <a:xfrm>
            <a:off x="3427641" y="5673715"/>
            <a:ext cx="516931" cy="461781"/>
            <a:chOff x="3427641" y="5673715"/>
            <a:chExt cx="516931" cy="461781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CBA49384-E00A-48DF-A8B6-499FCA6D6DF6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017C3CF-844F-4F66-AE4F-97C3777EFC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58D69A4-37BB-4754-8838-AACCAB60C2B7}"/>
              </a:ext>
            </a:extLst>
          </p:cNvPr>
          <p:cNvGrpSpPr/>
          <p:nvPr/>
        </p:nvGrpSpPr>
        <p:grpSpPr>
          <a:xfrm>
            <a:off x="4150411" y="4857398"/>
            <a:ext cx="516931" cy="461781"/>
            <a:chOff x="3427641" y="5673715"/>
            <a:chExt cx="516931" cy="461781"/>
          </a:xfrm>
        </p:grpSpPr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7344D26-34A3-4FB3-9337-D2FA4C13D70E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249A9FF7-4370-4640-8D47-F00D94AE49D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97098282-8152-4EF3-A279-DEA66F08FFEA}"/>
              </a:ext>
            </a:extLst>
          </p:cNvPr>
          <p:cNvGrpSpPr/>
          <p:nvPr/>
        </p:nvGrpSpPr>
        <p:grpSpPr>
          <a:xfrm>
            <a:off x="5587324" y="3300739"/>
            <a:ext cx="516931" cy="461781"/>
            <a:chOff x="3427641" y="5673715"/>
            <a:chExt cx="516931" cy="461781"/>
          </a:xfrm>
        </p:grpSpPr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57ED5FAD-A2AC-47DA-837A-C3B90D164269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19AA0ECF-7A88-421E-AFCB-AA954740D9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3D4837A2-3AB1-45B1-9E5F-A275B7963A2A}"/>
              </a:ext>
            </a:extLst>
          </p:cNvPr>
          <p:cNvGrpSpPr/>
          <p:nvPr/>
        </p:nvGrpSpPr>
        <p:grpSpPr>
          <a:xfrm>
            <a:off x="7024244" y="927652"/>
            <a:ext cx="516931" cy="450895"/>
            <a:chOff x="3427641" y="5673715"/>
            <a:chExt cx="516931" cy="450895"/>
          </a:xfrm>
        </p:grpSpPr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6391F8AC-6A80-43CE-8FE1-A9D90C80E7C9}"/>
                </a:ext>
              </a:extLst>
            </p:cNvPr>
            <p:cNvSpPr txBox="1"/>
            <p:nvPr/>
          </p:nvSpPr>
          <p:spPr>
            <a:xfrm>
              <a:off x="3427641" y="575527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D42A3F12-67E7-47FB-9BDE-AC2ECCF61F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A7C6C21E-BC02-4A13-8A0D-D31784DEBD0C}"/>
              </a:ext>
            </a:extLst>
          </p:cNvPr>
          <p:cNvGrpSpPr/>
          <p:nvPr/>
        </p:nvGrpSpPr>
        <p:grpSpPr>
          <a:xfrm>
            <a:off x="6611945" y="1488188"/>
            <a:ext cx="530004" cy="405257"/>
            <a:chOff x="6611945" y="1488188"/>
            <a:chExt cx="530004" cy="405257"/>
          </a:xfrm>
        </p:grpSpPr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DBF64800-6E29-40A8-B790-2B466B76E35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11945" y="171142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Textfeld 88">
              <a:extLst>
                <a:ext uri="{FF2B5EF4-FFF2-40B4-BE49-F238E27FC236}">
                  <a16:creationId xmlns:a16="http://schemas.microsoft.com/office/drawing/2014/main" id="{E94F7236-FAEE-404D-92E1-D2946E65E65D}"/>
                </a:ext>
              </a:extLst>
            </p:cNvPr>
            <p:cNvSpPr txBox="1"/>
            <p:nvPr/>
          </p:nvSpPr>
          <p:spPr>
            <a:xfrm>
              <a:off x="6752099" y="148818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</p:grpSp>
      <p:sp>
        <p:nvSpPr>
          <p:cNvPr id="91" name="AutoShape 54">
            <a:extLst>
              <a:ext uri="{FF2B5EF4-FFF2-40B4-BE49-F238E27FC236}">
                <a16:creationId xmlns:a16="http://schemas.microsoft.com/office/drawing/2014/main" id="{F0E27FF5-4E95-4AB6-AAD0-4F70BA26B862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6000" y="4834248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EF6749C5-0F21-4F8F-A1A0-BD47000FDDF7}"/>
              </a:ext>
            </a:extLst>
          </p:cNvPr>
          <p:cNvSpPr txBox="1"/>
          <p:nvPr/>
        </p:nvSpPr>
        <p:spPr>
          <a:xfrm>
            <a:off x="830690" y="2030017"/>
            <a:ext cx="2698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6</a:t>
            </a:r>
            <a:endParaRPr lang="en-US" dirty="0"/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MOV.A r3, #1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SUB.A r2, r2, r3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4020933A-C169-4842-B1CC-C5C5357149B3}"/>
              </a:ext>
            </a:extLst>
          </p:cNvPr>
          <p:cNvSpPr txBox="1"/>
          <p:nvPr/>
        </p:nvSpPr>
        <p:spPr>
          <a:xfrm>
            <a:off x="830691" y="2835560"/>
            <a:ext cx="29418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14</a:t>
            </a:r>
            <a:endParaRPr lang="en-US" dirty="0"/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MOV.A r0, #1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SUB.A r2, r2, r0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EFCAC715-399F-4D58-A1EC-AC80FEEE7146}"/>
              </a:ext>
            </a:extLst>
          </p:cNvPr>
          <p:cNvSpPr/>
          <p:nvPr/>
        </p:nvSpPr>
        <p:spPr bwMode="auto">
          <a:xfrm>
            <a:off x="3450771" y="2296886"/>
            <a:ext cx="3385458" cy="566057"/>
          </a:xfrm>
          <a:custGeom>
            <a:avLst/>
            <a:gdLst>
              <a:gd name="connsiteX0" fmla="*/ 3385458 w 3385458"/>
              <a:gd name="connsiteY0" fmla="*/ 0 h 566057"/>
              <a:gd name="connsiteX1" fmla="*/ 2569029 w 3385458"/>
              <a:gd name="connsiteY1" fmla="*/ 239485 h 566057"/>
              <a:gd name="connsiteX2" fmla="*/ 1143000 w 3385458"/>
              <a:gd name="connsiteY2" fmla="*/ 217714 h 566057"/>
              <a:gd name="connsiteX3" fmla="*/ 0 w 3385458"/>
              <a:gd name="connsiteY3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5458" h="566057">
                <a:moveTo>
                  <a:pt x="3385458" y="0"/>
                </a:moveTo>
                <a:cubicBezTo>
                  <a:pt x="3164115" y="101599"/>
                  <a:pt x="2942772" y="203199"/>
                  <a:pt x="2569029" y="239485"/>
                </a:cubicBezTo>
                <a:cubicBezTo>
                  <a:pt x="2195286" y="275771"/>
                  <a:pt x="1571171" y="163285"/>
                  <a:pt x="1143000" y="217714"/>
                </a:cubicBezTo>
                <a:cubicBezTo>
                  <a:pt x="714828" y="272143"/>
                  <a:pt x="357414" y="419100"/>
                  <a:pt x="0" y="566057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2A6CFDC0-8AF7-4BAF-8532-D74A9E2E4864}"/>
              </a:ext>
            </a:extLst>
          </p:cNvPr>
          <p:cNvGrpSpPr/>
          <p:nvPr/>
        </p:nvGrpSpPr>
        <p:grpSpPr>
          <a:xfrm>
            <a:off x="6610575" y="2444215"/>
            <a:ext cx="553350" cy="369332"/>
            <a:chOff x="6610575" y="2444215"/>
            <a:chExt cx="553350" cy="369332"/>
          </a:xfrm>
        </p:grpSpPr>
        <p:sp>
          <p:nvSpPr>
            <p:cNvPr id="106" name="Textfeld 105">
              <a:extLst>
                <a:ext uri="{FF2B5EF4-FFF2-40B4-BE49-F238E27FC236}">
                  <a16:creationId xmlns:a16="http://schemas.microsoft.com/office/drawing/2014/main" id="{F26BABA7-5C93-48EB-BB0F-074BDB88622D}"/>
                </a:ext>
              </a:extLst>
            </p:cNvPr>
            <p:cNvSpPr txBox="1"/>
            <p:nvPr/>
          </p:nvSpPr>
          <p:spPr>
            <a:xfrm>
              <a:off x="6610575" y="2444215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470C1812-EFF2-470B-AA05-60060EF8A88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945089" y="2576166"/>
              <a:ext cx="218836" cy="928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93" name="Textfeld 92">
            <a:extLst>
              <a:ext uri="{FF2B5EF4-FFF2-40B4-BE49-F238E27FC236}">
                <a16:creationId xmlns:a16="http://schemas.microsoft.com/office/drawing/2014/main" id="{CC391914-8C94-48AD-B365-9152DA1BADC2}"/>
              </a:ext>
            </a:extLst>
          </p:cNvPr>
          <p:cNvSpPr txBox="1"/>
          <p:nvPr/>
        </p:nvSpPr>
        <p:spPr>
          <a:xfrm>
            <a:off x="9125301" y="271246"/>
            <a:ext cx="2510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6+4 = 10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LD.W r3, [r2]0</a:t>
            </a:r>
            <a:endParaRPr lang="en-US" dirty="0"/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C6217F8B-2C5D-4956-9E27-A92355A59CA8}"/>
              </a:ext>
            </a:extLst>
          </p:cNvPr>
          <p:cNvSpPr txBox="1"/>
          <p:nvPr/>
        </p:nvSpPr>
        <p:spPr>
          <a:xfrm>
            <a:off x="9123797" y="821994"/>
            <a:ext cx="29418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14+16 = 30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[r2]0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ST.W r0,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  <a:endParaRPr lang="en-US" i="1" dirty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081148E5-0CF9-4276-A70A-95D45182742E}"/>
              </a:ext>
            </a:extLst>
          </p:cNvPr>
          <p:cNvSpPr/>
          <p:nvPr/>
        </p:nvSpPr>
        <p:spPr bwMode="auto">
          <a:xfrm flipV="1">
            <a:off x="7423840" y="857052"/>
            <a:ext cx="1785661" cy="2021953"/>
          </a:xfrm>
          <a:custGeom>
            <a:avLst/>
            <a:gdLst>
              <a:gd name="connsiteX0" fmla="*/ 0 w 1448554"/>
              <a:gd name="connsiteY0" fmla="*/ 0 h 995882"/>
              <a:gd name="connsiteX1" fmla="*/ 615635 w 1448554"/>
              <a:gd name="connsiteY1" fmla="*/ 271604 h 995882"/>
              <a:gd name="connsiteX2" fmla="*/ 905346 w 1448554"/>
              <a:gd name="connsiteY2" fmla="*/ 841973 h 995882"/>
              <a:gd name="connsiteX3" fmla="*/ 1448554 w 1448554"/>
              <a:gd name="connsiteY3" fmla="*/ 995882 h 99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54" h="995882">
                <a:moveTo>
                  <a:pt x="0" y="0"/>
                </a:moveTo>
                <a:cubicBezTo>
                  <a:pt x="232372" y="65637"/>
                  <a:pt x="464744" y="131275"/>
                  <a:pt x="615635" y="271604"/>
                </a:cubicBezTo>
                <a:cubicBezTo>
                  <a:pt x="766526" y="411933"/>
                  <a:pt x="766526" y="721260"/>
                  <a:pt x="905346" y="841973"/>
                </a:cubicBezTo>
                <a:cubicBezTo>
                  <a:pt x="1044166" y="962686"/>
                  <a:pt x="1246360" y="979284"/>
                  <a:pt x="1448554" y="99588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7" name="Textfeld 96">
            <a:extLst>
              <a:ext uri="{FF2B5EF4-FFF2-40B4-BE49-F238E27FC236}">
                <a16:creationId xmlns:a16="http://schemas.microsoft.com/office/drawing/2014/main" id="{8D202646-A7C7-41C1-B9AA-2933A584A271}"/>
              </a:ext>
            </a:extLst>
          </p:cNvPr>
          <p:cNvSpPr txBox="1"/>
          <p:nvPr/>
        </p:nvSpPr>
        <p:spPr>
          <a:xfrm>
            <a:off x="8820502" y="3101530"/>
            <a:ext cx="2722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4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LD.W r3, [+r2]-1</a:t>
            </a:r>
            <a:endParaRPr lang="en-US" dirty="0"/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70DD9BF1-DB4F-4CD0-AA7B-73C4F33F9217}"/>
              </a:ext>
            </a:extLst>
          </p:cNvPr>
          <p:cNvSpPr txBox="1"/>
          <p:nvPr/>
        </p:nvSpPr>
        <p:spPr>
          <a:xfrm>
            <a:off x="8818997" y="3684933"/>
            <a:ext cx="298671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16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[+r2]-1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ST.W r0,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  <a:endParaRPr lang="en-US" i="1" dirty="0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11BC7E0C-728D-478A-A9A1-D3EE06303B10}"/>
              </a:ext>
            </a:extLst>
          </p:cNvPr>
          <p:cNvSpPr/>
          <p:nvPr/>
        </p:nvSpPr>
        <p:spPr bwMode="auto">
          <a:xfrm>
            <a:off x="7413171" y="3167743"/>
            <a:ext cx="1524000" cy="519857"/>
          </a:xfrm>
          <a:custGeom>
            <a:avLst/>
            <a:gdLst>
              <a:gd name="connsiteX0" fmla="*/ 0 w 1524000"/>
              <a:gd name="connsiteY0" fmla="*/ 0 h 519857"/>
              <a:gd name="connsiteX1" fmla="*/ 587829 w 1524000"/>
              <a:gd name="connsiteY1" fmla="*/ 119743 h 519857"/>
              <a:gd name="connsiteX2" fmla="*/ 1055915 w 1524000"/>
              <a:gd name="connsiteY2" fmla="*/ 468086 h 519857"/>
              <a:gd name="connsiteX3" fmla="*/ 1524000 w 1524000"/>
              <a:gd name="connsiteY3" fmla="*/ 511628 h 51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000" h="519857">
                <a:moveTo>
                  <a:pt x="0" y="0"/>
                </a:moveTo>
                <a:cubicBezTo>
                  <a:pt x="205921" y="20864"/>
                  <a:pt x="411843" y="41729"/>
                  <a:pt x="587829" y="119743"/>
                </a:cubicBezTo>
                <a:cubicBezTo>
                  <a:pt x="763815" y="197757"/>
                  <a:pt x="899887" y="402772"/>
                  <a:pt x="1055915" y="468086"/>
                </a:cubicBezTo>
                <a:cubicBezTo>
                  <a:pt x="1211943" y="533400"/>
                  <a:pt x="1367971" y="522514"/>
                  <a:pt x="1524000" y="511628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6492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54" grpId="0"/>
      <p:bldP spid="102" grpId="0"/>
      <p:bldP spid="103" grpId="0"/>
      <p:bldP spid="93" grpId="0"/>
      <p:bldP spid="93" grpId="1"/>
      <p:bldP spid="94" grpId="0"/>
      <p:bldP spid="94" grpId="1"/>
      <p:bldP spid="8" grpId="0" animBg="1"/>
      <p:bldP spid="97" grpId="0"/>
      <p:bldP spid="98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BAB7DC28-BBEB-4D61-8CE0-7C5A63DE19C6}"/>
              </a:ext>
            </a:extLst>
          </p:cNvPr>
          <p:cNvSpPr/>
          <p:nvPr/>
        </p:nvSpPr>
        <p:spPr bwMode="auto">
          <a:xfrm>
            <a:off x="5251403" y="129015"/>
            <a:ext cx="3778124" cy="4186703"/>
          </a:xfrm>
          <a:custGeom>
            <a:avLst/>
            <a:gdLst>
              <a:gd name="connsiteX0" fmla="*/ 899026 w 3778124"/>
              <a:gd name="connsiteY0" fmla="*/ 763614 h 4186703"/>
              <a:gd name="connsiteX1" fmla="*/ 28168 w 3778124"/>
              <a:gd name="connsiteY1" fmla="*/ 2635956 h 4186703"/>
              <a:gd name="connsiteX2" fmla="*/ 267654 w 3778124"/>
              <a:gd name="connsiteY2" fmla="*/ 3583014 h 4186703"/>
              <a:gd name="connsiteX3" fmla="*/ 811940 w 3778124"/>
              <a:gd name="connsiteY3" fmla="*/ 4061985 h 4186703"/>
              <a:gd name="connsiteX4" fmla="*/ 1388883 w 3778124"/>
              <a:gd name="connsiteY4" fmla="*/ 4116414 h 4186703"/>
              <a:gd name="connsiteX5" fmla="*/ 2248854 w 3778124"/>
              <a:gd name="connsiteY5" fmla="*/ 3191128 h 4186703"/>
              <a:gd name="connsiteX6" fmla="*/ 3576911 w 3778124"/>
              <a:gd name="connsiteY6" fmla="*/ 1384099 h 4186703"/>
              <a:gd name="connsiteX7" fmla="*/ 3729311 w 3778124"/>
              <a:gd name="connsiteY7" fmla="*/ 426156 h 4186703"/>
              <a:gd name="connsiteX8" fmla="*/ 3141483 w 3778124"/>
              <a:gd name="connsiteY8" fmla="*/ 45156 h 4186703"/>
              <a:gd name="connsiteX9" fmla="*/ 1650140 w 3778124"/>
              <a:gd name="connsiteY9" fmla="*/ 88699 h 4186703"/>
              <a:gd name="connsiteX10" fmla="*/ 899026 w 3778124"/>
              <a:gd name="connsiteY10" fmla="*/ 763614 h 41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8124" h="4186703">
                <a:moveTo>
                  <a:pt x="899026" y="763614"/>
                </a:moveTo>
                <a:cubicBezTo>
                  <a:pt x="628697" y="1188157"/>
                  <a:pt x="133397" y="2166056"/>
                  <a:pt x="28168" y="2635956"/>
                </a:cubicBezTo>
                <a:cubicBezTo>
                  <a:pt x="-77061" y="3105856"/>
                  <a:pt x="137025" y="3345343"/>
                  <a:pt x="267654" y="3583014"/>
                </a:cubicBezTo>
                <a:cubicBezTo>
                  <a:pt x="398283" y="3820685"/>
                  <a:pt x="625069" y="3973085"/>
                  <a:pt x="811940" y="4061985"/>
                </a:cubicBezTo>
                <a:cubicBezTo>
                  <a:pt x="998811" y="4150885"/>
                  <a:pt x="1149397" y="4261557"/>
                  <a:pt x="1388883" y="4116414"/>
                </a:cubicBezTo>
                <a:cubicBezTo>
                  <a:pt x="1628369" y="3971271"/>
                  <a:pt x="1884183" y="3646514"/>
                  <a:pt x="2248854" y="3191128"/>
                </a:cubicBezTo>
                <a:cubicBezTo>
                  <a:pt x="2613525" y="2735742"/>
                  <a:pt x="3330168" y="1844928"/>
                  <a:pt x="3576911" y="1384099"/>
                </a:cubicBezTo>
                <a:cubicBezTo>
                  <a:pt x="3823654" y="923270"/>
                  <a:pt x="3801882" y="649313"/>
                  <a:pt x="3729311" y="426156"/>
                </a:cubicBezTo>
                <a:cubicBezTo>
                  <a:pt x="3656740" y="202999"/>
                  <a:pt x="3488011" y="101399"/>
                  <a:pt x="3141483" y="45156"/>
                </a:cubicBezTo>
                <a:cubicBezTo>
                  <a:pt x="2794955" y="-11087"/>
                  <a:pt x="2018440" y="-32858"/>
                  <a:pt x="1650140" y="88699"/>
                </a:cubicBezTo>
                <a:cubicBezTo>
                  <a:pt x="1281840" y="210256"/>
                  <a:pt x="1169355" y="339071"/>
                  <a:pt x="899026" y="763614"/>
                </a:cubicBezTo>
                <a:close/>
              </a:path>
            </a:pathLst>
          </a:custGeom>
          <a:pattFill prst="dkUpDiag">
            <a:fgClr>
              <a:srgbClr val="92D05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F928E17D-7A20-4724-A928-81C98B451430}"/>
              </a:ext>
            </a:extLst>
          </p:cNvPr>
          <p:cNvSpPr/>
          <p:nvPr/>
        </p:nvSpPr>
        <p:spPr bwMode="auto">
          <a:xfrm>
            <a:off x="5878243" y="34289"/>
            <a:ext cx="3198913" cy="3433666"/>
          </a:xfrm>
          <a:custGeom>
            <a:avLst/>
            <a:gdLst>
              <a:gd name="connsiteX0" fmla="*/ 239528 w 3198913"/>
              <a:gd name="connsiteY0" fmla="*/ 542654 h 3433666"/>
              <a:gd name="connsiteX1" fmla="*/ 43 w 3198913"/>
              <a:gd name="connsiteY1" fmla="*/ 1250225 h 3433666"/>
              <a:gd name="connsiteX2" fmla="*/ 250414 w 3198913"/>
              <a:gd name="connsiteY2" fmla="*/ 2382340 h 3433666"/>
              <a:gd name="connsiteX3" fmla="*/ 816471 w 3198913"/>
              <a:gd name="connsiteY3" fmla="*/ 3253197 h 3433666"/>
              <a:gd name="connsiteX4" fmla="*/ 1491386 w 3198913"/>
              <a:gd name="connsiteY4" fmla="*/ 3394711 h 3433666"/>
              <a:gd name="connsiteX5" fmla="*/ 2100986 w 3198913"/>
              <a:gd name="connsiteY5" fmla="*/ 2741568 h 3433666"/>
              <a:gd name="connsiteX6" fmla="*/ 2906528 w 3198913"/>
              <a:gd name="connsiteY6" fmla="*/ 1380854 h 3433666"/>
              <a:gd name="connsiteX7" fmla="*/ 3189557 w 3198913"/>
              <a:gd name="connsiteY7" fmla="*/ 597082 h 3433666"/>
              <a:gd name="connsiteX8" fmla="*/ 2612614 w 3198913"/>
              <a:gd name="connsiteY8" fmla="*/ 118111 h 3433666"/>
              <a:gd name="connsiteX9" fmla="*/ 1121271 w 3198913"/>
              <a:gd name="connsiteY9" fmla="*/ 31025 h 3433666"/>
              <a:gd name="connsiteX10" fmla="*/ 239528 w 3198913"/>
              <a:gd name="connsiteY10" fmla="*/ 542654 h 3433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98913" h="3433666">
                <a:moveTo>
                  <a:pt x="239528" y="542654"/>
                </a:moveTo>
                <a:cubicBezTo>
                  <a:pt x="52657" y="745854"/>
                  <a:pt x="-1771" y="943611"/>
                  <a:pt x="43" y="1250225"/>
                </a:cubicBezTo>
                <a:cubicBezTo>
                  <a:pt x="1857" y="1556839"/>
                  <a:pt x="114343" y="2048511"/>
                  <a:pt x="250414" y="2382340"/>
                </a:cubicBezTo>
                <a:cubicBezTo>
                  <a:pt x="386485" y="2716169"/>
                  <a:pt x="609642" y="3084469"/>
                  <a:pt x="816471" y="3253197"/>
                </a:cubicBezTo>
                <a:cubicBezTo>
                  <a:pt x="1023300" y="3421925"/>
                  <a:pt x="1277300" y="3479983"/>
                  <a:pt x="1491386" y="3394711"/>
                </a:cubicBezTo>
                <a:cubicBezTo>
                  <a:pt x="1705472" y="3309439"/>
                  <a:pt x="1865129" y="3077211"/>
                  <a:pt x="2100986" y="2741568"/>
                </a:cubicBezTo>
                <a:cubicBezTo>
                  <a:pt x="2336843" y="2405925"/>
                  <a:pt x="2725100" y="1738268"/>
                  <a:pt x="2906528" y="1380854"/>
                </a:cubicBezTo>
                <a:cubicBezTo>
                  <a:pt x="3087957" y="1023440"/>
                  <a:pt x="3238543" y="807539"/>
                  <a:pt x="3189557" y="597082"/>
                </a:cubicBezTo>
                <a:cubicBezTo>
                  <a:pt x="3140571" y="386625"/>
                  <a:pt x="2957328" y="212454"/>
                  <a:pt x="2612614" y="118111"/>
                </a:cubicBezTo>
                <a:cubicBezTo>
                  <a:pt x="2267900" y="23768"/>
                  <a:pt x="1518599" y="-41546"/>
                  <a:pt x="1121271" y="31025"/>
                </a:cubicBezTo>
                <a:cubicBezTo>
                  <a:pt x="723943" y="103596"/>
                  <a:pt x="426399" y="339454"/>
                  <a:pt x="239528" y="542654"/>
                </a:cubicBezTo>
                <a:close/>
              </a:path>
            </a:pathLst>
          </a:custGeom>
          <a:pattFill prst="dkDnDiag">
            <a:fgClr>
              <a:srgbClr val="FFC00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MX,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1,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deref 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+,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Computation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DBC7-D8CD-431F-A7FF-867AB3B4E06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1A0EA1-E651-4750-9F2B-3EF3A8820A11}"/>
              </a:ext>
            </a:extLst>
          </p:cNvPr>
          <p:cNvGrpSpPr/>
          <p:nvPr/>
        </p:nvGrpSpPr>
        <p:grpSpPr>
          <a:xfrm>
            <a:off x="3182045" y="353450"/>
            <a:ext cx="5692393" cy="6111713"/>
            <a:chOff x="3182045" y="353450"/>
            <a:chExt cx="5692393" cy="6111713"/>
          </a:xfrm>
        </p:grpSpPr>
        <p:sp>
          <p:nvSpPr>
            <p:cNvPr id="133" name="Oval 42">
              <a:extLst>
                <a:ext uri="{FF2B5EF4-FFF2-40B4-BE49-F238E27FC236}">
                  <a16:creationId xmlns:a16="http://schemas.microsoft.com/office/drawing/2014/main" id="{C6248933-ABAB-481E-8585-68E909444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0" y="509673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4" name="Text Box 43">
              <a:extLst>
                <a:ext uri="{FF2B5EF4-FFF2-40B4-BE49-F238E27FC236}">
                  <a16:creationId xmlns:a16="http://schemas.microsoft.com/office/drawing/2014/main" id="{CB234315-336F-4A15-9DEF-CDD2FF417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045" y="5248138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07CE7FA-8461-43BB-867E-CFA4B4BA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163" y="5888901"/>
              <a:ext cx="574675" cy="5762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6" name="Text Box 52">
              <a:extLst>
                <a:ext uri="{FF2B5EF4-FFF2-40B4-BE49-F238E27FC236}">
                  <a16:creationId xmlns:a16="http://schemas.microsoft.com/office/drawing/2014/main" id="{746724D9-DACC-4F3E-9976-BF7C08DE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301" y="604030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37" name="AutoShape 53">
              <a:extLst>
                <a:ext uri="{FF2B5EF4-FFF2-40B4-BE49-F238E27FC236}">
                  <a16:creationId xmlns:a16="http://schemas.microsoft.com/office/drawing/2014/main" id="{7A39E516-C61B-4E0D-BA6E-912CE5D31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707545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8" name="AutoShape 54">
              <a:extLst>
                <a:ext uri="{FF2B5EF4-FFF2-40B4-BE49-F238E27FC236}">
                  <a16:creationId xmlns:a16="http://schemas.microsoft.com/office/drawing/2014/main" id="{620303A5-F0F0-4E69-AA01-A2B99B22D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4426682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A4CC1EF0-8AED-4296-95E8-7F90A2E1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00" y="5093563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0" name="Oval 42">
              <a:extLst>
                <a:ext uri="{FF2B5EF4-FFF2-40B4-BE49-F238E27FC236}">
                  <a16:creationId xmlns:a16="http://schemas.microsoft.com/office/drawing/2014/main" id="{A91C30F2-1ABC-49A7-AD04-2E88FA83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940" y="430663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1" name="Text Box 43">
              <a:extLst>
                <a:ext uri="{FF2B5EF4-FFF2-40B4-BE49-F238E27FC236}">
                  <a16:creationId xmlns:a16="http://schemas.microsoft.com/office/drawing/2014/main" id="{6546D201-5DCC-4A0D-A912-3B81CD869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135" y="4458030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44" name="AutoShape 53">
              <a:extLst>
                <a:ext uri="{FF2B5EF4-FFF2-40B4-BE49-F238E27FC236}">
                  <a16:creationId xmlns:a16="http://schemas.microsoft.com/office/drawing/2014/main" id="{0A2596CB-F5C3-4856-AEBA-7758D2941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426635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5" name="AutoShape 54">
              <a:extLst>
                <a:ext uri="{FF2B5EF4-FFF2-40B4-BE49-F238E27FC236}">
                  <a16:creationId xmlns:a16="http://schemas.microsoft.com/office/drawing/2014/main" id="{CABC0F4F-A050-45B4-BEB4-C2DECD35DF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145772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7" name="Text Box 52">
              <a:extLst>
                <a:ext uri="{FF2B5EF4-FFF2-40B4-BE49-F238E27FC236}">
                  <a16:creationId xmlns:a16="http://schemas.microsoft.com/office/drawing/2014/main" id="{96756E60-CF68-4347-BEA7-AF96E8A60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750" y="5242793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+</a:t>
              </a:r>
            </a:p>
          </p:txBody>
        </p:sp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FF4FD5C4-A441-4575-A041-6C2D6A8F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8864" y="430493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0" name="Oval 42">
              <a:extLst>
                <a:ext uri="{FF2B5EF4-FFF2-40B4-BE49-F238E27FC236}">
                  <a16:creationId xmlns:a16="http://schemas.microsoft.com/office/drawing/2014/main" id="{60E1DFE6-5A3C-4571-8FFF-DC7D29F89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4" y="351800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1" name="Text Box 43">
              <a:extLst>
                <a:ext uri="{FF2B5EF4-FFF2-40B4-BE49-F238E27FC236}">
                  <a16:creationId xmlns:a16="http://schemas.microsoft.com/office/drawing/2014/main" id="{5D4A2590-D73E-4A44-BA81-9C176E593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699" y="3669402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42</a:t>
              </a:r>
            </a:p>
          </p:txBody>
        </p:sp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id="{A0E94F29-C664-44A9-91C2-6922248090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147199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id="{138DD673-F063-4964-B4FF-AE9600DBFD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866336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4" name="Text Box 52">
              <a:extLst>
                <a:ext uri="{FF2B5EF4-FFF2-40B4-BE49-F238E27FC236}">
                  <a16:creationId xmlns:a16="http://schemas.microsoft.com/office/drawing/2014/main" id="{5FB18D88-82CA-4687-A451-DC055785B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1314" y="445416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56" name="Oval 72">
              <a:extLst>
                <a:ext uri="{FF2B5EF4-FFF2-40B4-BE49-F238E27FC236}">
                  <a16:creationId xmlns:a16="http://schemas.microsoft.com/office/drawing/2014/main" id="{B5F9B5DE-A6EF-4C31-A04B-BCC535232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962" y="351481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7" name="Oval 42">
              <a:extLst>
                <a:ext uri="{FF2B5EF4-FFF2-40B4-BE49-F238E27FC236}">
                  <a16:creationId xmlns:a16="http://schemas.microsoft.com/office/drawing/2014/main" id="{D996E309-17C5-4D10-925D-F78BE8689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602" y="272788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8" name="Text Box 43">
              <a:extLst>
                <a:ext uri="{FF2B5EF4-FFF2-40B4-BE49-F238E27FC236}">
                  <a16:creationId xmlns:a16="http://schemas.microsoft.com/office/drawing/2014/main" id="{21FBB511-C2B7-4A88-AC93-9DD3B0229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797" y="2879282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MX</a:t>
              </a:r>
            </a:p>
          </p:txBody>
        </p:sp>
        <p:sp>
          <p:nvSpPr>
            <p:cNvPr id="159" name="AutoShape 53">
              <a:extLst>
                <a:ext uri="{FF2B5EF4-FFF2-40B4-BE49-F238E27FC236}">
                  <a16:creationId xmlns:a16="http://schemas.microsoft.com/office/drawing/2014/main" id="{E666CB98-911F-4028-8A58-9AD7AF2672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866297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0" name="AutoShape 54">
              <a:extLst>
                <a:ext uri="{FF2B5EF4-FFF2-40B4-BE49-F238E27FC236}">
                  <a16:creationId xmlns:a16="http://schemas.microsoft.com/office/drawing/2014/main" id="{8AA13CE2-EC43-4865-A64B-A72FFCF949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34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1" name="Text Box 52">
              <a:extLst>
                <a:ext uri="{FF2B5EF4-FFF2-40B4-BE49-F238E27FC236}">
                  <a16:creationId xmlns:a16="http://schemas.microsoft.com/office/drawing/2014/main" id="{F3FE4DFA-8A73-48D9-A5BF-7616571F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0412" y="366404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62" name="AutoShape 54">
              <a:extLst>
                <a:ext uri="{FF2B5EF4-FFF2-40B4-BE49-F238E27FC236}">
                  <a16:creationId xmlns:a16="http://schemas.microsoft.com/office/drawing/2014/main" id="{070D416B-C065-4D29-8947-0C443C1C8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42" y="333986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3" name="Oval 72">
              <a:extLst>
                <a:ext uri="{FF2B5EF4-FFF2-40B4-BE49-F238E27FC236}">
                  <a16:creationId xmlns:a16="http://schemas.microsoft.com/office/drawing/2014/main" id="{F4832689-ECB0-45D9-A5AA-283683A9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060" y="272470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7" name="AutoShape 54">
              <a:extLst>
                <a:ext uri="{FF2B5EF4-FFF2-40B4-BE49-F238E27FC236}">
                  <a16:creationId xmlns:a16="http://schemas.microsoft.com/office/drawing/2014/main" id="{3989173C-AD55-4C34-8E02-A3F5AEB10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050739" y="2544810"/>
              <a:ext cx="144000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8" name="Text Box 52">
              <a:extLst>
                <a:ext uri="{FF2B5EF4-FFF2-40B4-BE49-F238E27FC236}">
                  <a16:creationId xmlns:a16="http://schemas.microsoft.com/office/drawing/2014/main" id="{AE2B6308-7F0A-43B4-A173-F8E084108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952" y="2829545"/>
              <a:ext cx="72936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400" b="1" dirty="0">
                  <a:latin typeface="Courier New" pitchFamily="49" charset="0"/>
                </a:rPr>
                <a:t>deref</a:t>
              </a:r>
            </a:p>
            <a:p>
              <a:pPr algn="ctr" eaLnBrk="1" hangingPunct="1">
                <a:lnSpc>
                  <a:spcPct val="6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BCF10612-C127-416E-91F4-8FE4A8188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813" y="193459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1" name="Oval 42">
              <a:extLst>
                <a:ext uri="{FF2B5EF4-FFF2-40B4-BE49-F238E27FC236}">
                  <a16:creationId xmlns:a16="http://schemas.microsoft.com/office/drawing/2014/main" id="{0C9A6C90-290D-4D9F-8550-C992E0B8F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2453" y="1147657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2" name="Text Box 43">
              <a:extLst>
                <a:ext uri="{FF2B5EF4-FFF2-40B4-BE49-F238E27FC236}">
                  <a16:creationId xmlns:a16="http://schemas.microsoft.com/office/drawing/2014/main" id="{08D392BC-C52D-477F-8E7E-2853AEBFB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7648" y="1299057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73" name="AutoShape 53">
              <a:extLst>
                <a:ext uri="{FF2B5EF4-FFF2-40B4-BE49-F238E27FC236}">
                  <a16:creationId xmlns:a16="http://schemas.microsoft.com/office/drawing/2014/main" id="{72598350-84E2-496E-AAFD-FD9E627B28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603148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4" name="AutoShape 54">
              <a:extLst>
                <a:ext uri="{FF2B5EF4-FFF2-40B4-BE49-F238E27FC236}">
                  <a16:creationId xmlns:a16="http://schemas.microsoft.com/office/drawing/2014/main" id="{BD2C00EE-F5A6-4DC8-BF98-3128A11133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322285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5" name="Text Box 52">
              <a:extLst>
                <a:ext uri="{FF2B5EF4-FFF2-40B4-BE49-F238E27FC236}">
                  <a16:creationId xmlns:a16="http://schemas.microsoft.com/office/drawing/2014/main" id="{30D67DAC-4813-406E-8970-CB2922B60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7263" y="208382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57AF7614-63A9-4FB6-B728-A3A125D3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3897" y="1145301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8" name="Oval 42">
              <a:extLst>
                <a:ext uri="{FF2B5EF4-FFF2-40B4-BE49-F238E27FC236}">
                  <a16:creationId xmlns:a16="http://schemas.microsoft.com/office/drawing/2014/main" id="{90750E78-628A-4F6D-8FB9-376BD8662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1537" y="35836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9" name="Text Box 43">
              <a:extLst>
                <a:ext uri="{FF2B5EF4-FFF2-40B4-BE49-F238E27FC236}">
                  <a16:creationId xmlns:a16="http://schemas.microsoft.com/office/drawing/2014/main" id="{C9E2C1D5-67B9-4786-910D-BE7033BF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6732" y="509768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80" name="AutoShape 53">
              <a:extLst>
                <a:ext uri="{FF2B5EF4-FFF2-40B4-BE49-F238E27FC236}">
                  <a16:creationId xmlns:a16="http://schemas.microsoft.com/office/drawing/2014/main" id="{A92652EB-6693-4216-9090-4EF7918C6D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7322232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1" name="AutoShape 54">
              <a:extLst>
                <a:ext uri="{FF2B5EF4-FFF2-40B4-BE49-F238E27FC236}">
                  <a16:creationId xmlns:a16="http://schemas.microsoft.com/office/drawing/2014/main" id="{D822C54E-1494-4933-80DE-EB4A00FAA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8041369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2" name="Text Box 52">
              <a:extLst>
                <a:ext uri="{FF2B5EF4-FFF2-40B4-BE49-F238E27FC236}">
                  <a16:creationId xmlns:a16="http://schemas.microsoft.com/office/drawing/2014/main" id="{76D49D6F-A038-446C-9C87-5266D695C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6347" y="1294531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-</a:t>
              </a:r>
            </a:p>
          </p:txBody>
        </p:sp>
        <p:sp>
          <p:nvSpPr>
            <p:cNvPr id="184" name="Oval 72">
              <a:extLst>
                <a:ext uri="{FF2B5EF4-FFF2-40B4-BE49-F238E27FC236}">
                  <a16:creationId xmlns:a16="http://schemas.microsoft.com/office/drawing/2014/main" id="{E16B763F-3500-4F2F-97E5-7E0B84201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763" y="35345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9" name="Text Box 52">
              <a:extLst>
                <a:ext uri="{FF2B5EF4-FFF2-40B4-BE49-F238E27FC236}">
                  <a16:creationId xmlns:a16="http://schemas.microsoft.com/office/drawing/2014/main" id="{23249079-09D9-4253-A1DA-78EDEE6CE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2213" y="50268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1</a:t>
              </a:r>
            </a:p>
          </p:txBody>
        </p:sp>
      </p:grpSp>
      <p:sp>
        <p:nvSpPr>
          <p:cNvPr id="55" name="Textfeld 54">
            <a:extLst>
              <a:ext uri="{FF2B5EF4-FFF2-40B4-BE49-F238E27FC236}">
                <a16:creationId xmlns:a16="http://schemas.microsoft.com/office/drawing/2014/main" id="{B9901AA4-49F9-453E-A6B3-1062465B68FE}"/>
              </a:ext>
            </a:extLst>
          </p:cNvPr>
          <p:cNvSpPr txBox="1"/>
          <p:nvPr/>
        </p:nvSpPr>
        <p:spPr>
          <a:xfrm>
            <a:off x="4483918" y="2691356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62A19CD0-5E7E-4830-8535-070F6D5EFB96}"/>
              </a:ext>
            </a:extLst>
          </p:cNvPr>
          <p:cNvSpPr txBox="1"/>
          <p:nvPr/>
        </p:nvSpPr>
        <p:spPr>
          <a:xfrm>
            <a:off x="3778478" y="348478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F5DCC68-8F02-4BF7-923D-EE261C75CB2F}"/>
              </a:ext>
            </a:extLst>
          </p:cNvPr>
          <p:cNvSpPr txBox="1"/>
          <p:nvPr/>
        </p:nvSpPr>
        <p:spPr>
          <a:xfrm>
            <a:off x="3054183" y="425935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0CDF9148-51CF-4B2B-9BEC-351B4679D2E6}"/>
              </a:ext>
            </a:extLst>
          </p:cNvPr>
          <p:cNvSpPr txBox="1"/>
          <p:nvPr/>
        </p:nvSpPr>
        <p:spPr>
          <a:xfrm>
            <a:off x="2320460" y="507162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2A4B64D7-8EAE-45FC-A558-05C4A75E5D31}"/>
              </a:ext>
            </a:extLst>
          </p:cNvPr>
          <p:cNvSpPr txBox="1"/>
          <p:nvPr/>
        </p:nvSpPr>
        <p:spPr>
          <a:xfrm>
            <a:off x="6655220" y="3495769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3F690A2B-1ABC-4E1C-8B38-9C34F568F9CE}"/>
              </a:ext>
            </a:extLst>
          </p:cNvPr>
          <p:cNvSpPr txBox="1"/>
          <p:nvPr/>
        </p:nvSpPr>
        <p:spPr>
          <a:xfrm>
            <a:off x="5949782" y="427034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CA9754A1-78D6-4616-AD13-35F149CF3056}"/>
              </a:ext>
            </a:extLst>
          </p:cNvPr>
          <p:cNvSpPr txBox="1"/>
          <p:nvPr/>
        </p:nvSpPr>
        <p:spPr>
          <a:xfrm>
            <a:off x="5225487" y="5073195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CEA9C0FB-0AE4-419F-A872-438BF52D19A7}"/>
              </a:ext>
            </a:extLst>
          </p:cNvPr>
          <p:cNvSpPr txBox="1"/>
          <p:nvPr/>
        </p:nvSpPr>
        <p:spPr>
          <a:xfrm>
            <a:off x="4510622" y="586662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F5794D7-D173-41D1-AEA1-AF42FA43E231}"/>
              </a:ext>
            </a:extLst>
          </p:cNvPr>
          <p:cNvGrpSpPr/>
          <p:nvPr/>
        </p:nvGrpSpPr>
        <p:grpSpPr>
          <a:xfrm>
            <a:off x="3427641" y="5673715"/>
            <a:ext cx="516931" cy="461781"/>
            <a:chOff x="3427641" y="5673715"/>
            <a:chExt cx="516931" cy="461781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CBA49384-E00A-48DF-A8B6-499FCA6D6DF6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017C3CF-844F-4F66-AE4F-97C3777EFC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58D69A4-37BB-4754-8838-AACCAB60C2B7}"/>
              </a:ext>
            </a:extLst>
          </p:cNvPr>
          <p:cNvGrpSpPr/>
          <p:nvPr/>
        </p:nvGrpSpPr>
        <p:grpSpPr>
          <a:xfrm>
            <a:off x="4150411" y="4857398"/>
            <a:ext cx="516931" cy="461781"/>
            <a:chOff x="3427641" y="5673715"/>
            <a:chExt cx="516931" cy="461781"/>
          </a:xfrm>
        </p:grpSpPr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7344D26-34A3-4FB3-9337-D2FA4C13D70E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249A9FF7-4370-4640-8D47-F00D94AE49D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97098282-8152-4EF3-A279-DEA66F08FFEA}"/>
              </a:ext>
            </a:extLst>
          </p:cNvPr>
          <p:cNvGrpSpPr/>
          <p:nvPr/>
        </p:nvGrpSpPr>
        <p:grpSpPr>
          <a:xfrm>
            <a:off x="5587324" y="3300739"/>
            <a:ext cx="516931" cy="461781"/>
            <a:chOff x="3427641" y="5673715"/>
            <a:chExt cx="516931" cy="461781"/>
          </a:xfrm>
        </p:grpSpPr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57ED5FAD-A2AC-47DA-837A-C3B90D164269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19AA0ECF-7A88-421E-AFCB-AA954740D9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3D4837A2-3AB1-45B1-9E5F-A275B7963A2A}"/>
              </a:ext>
            </a:extLst>
          </p:cNvPr>
          <p:cNvGrpSpPr/>
          <p:nvPr/>
        </p:nvGrpSpPr>
        <p:grpSpPr>
          <a:xfrm>
            <a:off x="7024244" y="927652"/>
            <a:ext cx="516931" cy="450895"/>
            <a:chOff x="3427641" y="5673715"/>
            <a:chExt cx="516931" cy="450895"/>
          </a:xfrm>
        </p:grpSpPr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6391F8AC-6A80-43CE-8FE1-A9D90C80E7C9}"/>
                </a:ext>
              </a:extLst>
            </p:cNvPr>
            <p:cNvSpPr txBox="1"/>
            <p:nvPr/>
          </p:nvSpPr>
          <p:spPr>
            <a:xfrm>
              <a:off x="3427641" y="575527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D42A3F12-67E7-47FB-9BDE-AC2ECCF61F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A7C6C21E-BC02-4A13-8A0D-D31784DEBD0C}"/>
              </a:ext>
            </a:extLst>
          </p:cNvPr>
          <p:cNvGrpSpPr/>
          <p:nvPr/>
        </p:nvGrpSpPr>
        <p:grpSpPr>
          <a:xfrm>
            <a:off x="6611945" y="1488188"/>
            <a:ext cx="530004" cy="405257"/>
            <a:chOff x="6611945" y="1488188"/>
            <a:chExt cx="530004" cy="405257"/>
          </a:xfrm>
        </p:grpSpPr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DBF64800-6E29-40A8-B790-2B466B76E35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11945" y="171142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Textfeld 88">
              <a:extLst>
                <a:ext uri="{FF2B5EF4-FFF2-40B4-BE49-F238E27FC236}">
                  <a16:creationId xmlns:a16="http://schemas.microsoft.com/office/drawing/2014/main" id="{E94F7236-FAEE-404D-92E1-D2946E65E65D}"/>
                </a:ext>
              </a:extLst>
            </p:cNvPr>
            <p:cNvSpPr txBox="1"/>
            <p:nvPr/>
          </p:nvSpPr>
          <p:spPr>
            <a:xfrm>
              <a:off x="6752099" y="148818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</p:grpSp>
      <p:sp>
        <p:nvSpPr>
          <p:cNvPr id="91" name="AutoShape 54">
            <a:extLst>
              <a:ext uri="{FF2B5EF4-FFF2-40B4-BE49-F238E27FC236}">
                <a16:creationId xmlns:a16="http://schemas.microsoft.com/office/drawing/2014/main" id="{F0E27FF5-4E95-4AB6-AAD0-4F70BA26B862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6000" y="5193478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2A6CFDC0-8AF7-4BAF-8532-D74A9E2E4864}"/>
              </a:ext>
            </a:extLst>
          </p:cNvPr>
          <p:cNvGrpSpPr/>
          <p:nvPr/>
        </p:nvGrpSpPr>
        <p:grpSpPr>
          <a:xfrm>
            <a:off x="6610575" y="2444215"/>
            <a:ext cx="553350" cy="369332"/>
            <a:chOff x="6610575" y="2444215"/>
            <a:chExt cx="553350" cy="369332"/>
          </a:xfrm>
        </p:grpSpPr>
        <p:sp>
          <p:nvSpPr>
            <p:cNvPr id="106" name="Textfeld 105">
              <a:extLst>
                <a:ext uri="{FF2B5EF4-FFF2-40B4-BE49-F238E27FC236}">
                  <a16:creationId xmlns:a16="http://schemas.microsoft.com/office/drawing/2014/main" id="{F26BABA7-5C93-48EB-BB0F-074BDB88622D}"/>
                </a:ext>
              </a:extLst>
            </p:cNvPr>
            <p:cNvSpPr txBox="1"/>
            <p:nvPr/>
          </p:nvSpPr>
          <p:spPr>
            <a:xfrm>
              <a:off x="6610575" y="2444215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470C1812-EFF2-470B-AA05-60060EF8A88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945089" y="2576166"/>
              <a:ext cx="218836" cy="928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97" name="Textfeld 96">
            <a:extLst>
              <a:ext uri="{FF2B5EF4-FFF2-40B4-BE49-F238E27FC236}">
                <a16:creationId xmlns:a16="http://schemas.microsoft.com/office/drawing/2014/main" id="{8D202646-A7C7-41C1-B9AA-2933A584A271}"/>
              </a:ext>
            </a:extLst>
          </p:cNvPr>
          <p:cNvSpPr txBox="1"/>
          <p:nvPr/>
        </p:nvSpPr>
        <p:spPr>
          <a:xfrm>
            <a:off x="8820502" y="3101530"/>
            <a:ext cx="2722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4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LD.W r3, [+r2]-1</a:t>
            </a:r>
            <a:endParaRPr lang="en-US" dirty="0"/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70DD9BF1-DB4F-4CD0-AA7B-73C4F33F9217}"/>
              </a:ext>
            </a:extLst>
          </p:cNvPr>
          <p:cNvSpPr txBox="1"/>
          <p:nvPr/>
        </p:nvSpPr>
        <p:spPr>
          <a:xfrm>
            <a:off x="8818997" y="3684933"/>
            <a:ext cx="298671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16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[+r2]-1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ST.W r0,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  <a:endParaRPr lang="en-US" i="1" dirty="0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11BC7E0C-728D-478A-A9A1-D3EE06303B10}"/>
              </a:ext>
            </a:extLst>
          </p:cNvPr>
          <p:cNvSpPr/>
          <p:nvPr/>
        </p:nvSpPr>
        <p:spPr bwMode="auto">
          <a:xfrm>
            <a:off x="7413171" y="3167743"/>
            <a:ext cx="1524000" cy="519857"/>
          </a:xfrm>
          <a:custGeom>
            <a:avLst/>
            <a:gdLst>
              <a:gd name="connsiteX0" fmla="*/ 0 w 1524000"/>
              <a:gd name="connsiteY0" fmla="*/ 0 h 519857"/>
              <a:gd name="connsiteX1" fmla="*/ 587829 w 1524000"/>
              <a:gd name="connsiteY1" fmla="*/ 119743 h 519857"/>
              <a:gd name="connsiteX2" fmla="*/ 1055915 w 1524000"/>
              <a:gd name="connsiteY2" fmla="*/ 468086 h 519857"/>
              <a:gd name="connsiteX3" fmla="*/ 1524000 w 1524000"/>
              <a:gd name="connsiteY3" fmla="*/ 511628 h 51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000" h="519857">
                <a:moveTo>
                  <a:pt x="0" y="0"/>
                </a:moveTo>
                <a:cubicBezTo>
                  <a:pt x="205921" y="20864"/>
                  <a:pt x="411843" y="41729"/>
                  <a:pt x="587829" y="119743"/>
                </a:cubicBezTo>
                <a:cubicBezTo>
                  <a:pt x="763815" y="197757"/>
                  <a:pt x="899887" y="402772"/>
                  <a:pt x="1055915" y="468086"/>
                </a:cubicBezTo>
                <a:cubicBezTo>
                  <a:pt x="1211943" y="533400"/>
                  <a:pt x="1367971" y="522514"/>
                  <a:pt x="1524000" y="511628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0" name="Textfeld 89">
            <a:extLst>
              <a:ext uri="{FF2B5EF4-FFF2-40B4-BE49-F238E27FC236}">
                <a16:creationId xmlns:a16="http://schemas.microsoft.com/office/drawing/2014/main" id="{E9AE48C2-FE0D-4133-A3B0-E6F9F4921F58}"/>
              </a:ext>
            </a:extLst>
          </p:cNvPr>
          <p:cNvSpPr txBox="1"/>
          <p:nvPr/>
        </p:nvSpPr>
        <p:spPr>
          <a:xfrm>
            <a:off x="7190603" y="4985705"/>
            <a:ext cx="2202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0+4+2 = 6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MOV r1, r3</a:t>
            </a:r>
            <a:endParaRPr lang="en-US" dirty="0"/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B9843711-82A6-43AA-A093-A945B1BD53F9}"/>
              </a:ext>
            </a:extLst>
          </p:cNvPr>
          <p:cNvSpPr txBox="1"/>
          <p:nvPr/>
        </p:nvSpPr>
        <p:spPr>
          <a:xfrm>
            <a:off x="7190603" y="5540876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0+16+4 = 20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LD.W r1,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  <a:endParaRPr lang="en-US" i="1" dirty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1DC94278-959C-475F-B1DD-30B063D2EBBE}"/>
              </a:ext>
            </a:extLst>
          </p:cNvPr>
          <p:cNvSpPr/>
          <p:nvPr/>
        </p:nvSpPr>
        <p:spPr bwMode="auto">
          <a:xfrm>
            <a:off x="6574971" y="4082143"/>
            <a:ext cx="664029" cy="1502228"/>
          </a:xfrm>
          <a:custGeom>
            <a:avLst/>
            <a:gdLst>
              <a:gd name="connsiteX0" fmla="*/ 0 w 664029"/>
              <a:gd name="connsiteY0" fmla="*/ 0 h 1502228"/>
              <a:gd name="connsiteX1" fmla="*/ 261258 w 664029"/>
              <a:gd name="connsiteY1" fmla="*/ 326571 h 1502228"/>
              <a:gd name="connsiteX2" fmla="*/ 359229 w 664029"/>
              <a:gd name="connsiteY2" fmla="*/ 1001486 h 1502228"/>
              <a:gd name="connsiteX3" fmla="*/ 391886 w 664029"/>
              <a:gd name="connsiteY3" fmla="*/ 1371600 h 1502228"/>
              <a:gd name="connsiteX4" fmla="*/ 664029 w 664029"/>
              <a:gd name="connsiteY4" fmla="*/ 1502228 h 150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029" h="1502228">
                <a:moveTo>
                  <a:pt x="0" y="0"/>
                </a:moveTo>
                <a:cubicBezTo>
                  <a:pt x="100693" y="79828"/>
                  <a:pt x="201387" y="159657"/>
                  <a:pt x="261258" y="326571"/>
                </a:cubicBezTo>
                <a:cubicBezTo>
                  <a:pt x="321129" y="493485"/>
                  <a:pt x="337458" y="827315"/>
                  <a:pt x="359229" y="1001486"/>
                </a:cubicBezTo>
                <a:cubicBezTo>
                  <a:pt x="381000" y="1175657"/>
                  <a:pt x="341086" y="1288143"/>
                  <a:pt x="391886" y="1371600"/>
                </a:cubicBezTo>
                <a:cubicBezTo>
                  <a:pt x="442686" y="1455057"/>
                  <a:pt x="553357" y="1478642"/>
                  <a:pt x="664029" y="1502228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3C2EC26F-C0C4-4136-89D6-3F22976D6073}"/>
              </a:ext>
            </a:extLst>
          </p:cNvPr>
          <p:cNvGrpSpPr/>
          <p:nvPr/>
        </p:nvGrpSpPr>
        <p:grpSpPr>
          <a:xfrm>
            <a:off x="5660855" y="3759282"/>
            <a:ext cx="522815" cy="453491"/>
            <a:chOff x="5660855" y="3759282"/>
            <a:chExt cx="522815" cy="453491"/>
          </a:xfrm>
        </p:grpSpPr>
        <p:sp>
          <p:nvSpPr>
            <p:cNvPr id="96" name="Textfeld 95">
              <a:extLst>
                <a:ext uri="{FF2B5EF4-FFF2-40B4-BE49-F238E27FC236}">
                  <a16:creationId xmlns:a16="http://schemas.microsoft.com/office/drawing/2014/main" id="{47D55686-FA41-4301-B2AC-B3A1BEEE4FBD}"/>
                </a:ext>
              </a:extLst>
            </p:cNvPr>
            <p:cNvSpPr txBox="1"/>
            <p:nvPr/>
          </p:nvSpPr>
          <p:spPr>
            <a:xfrm>
              <a:off x="5660855" y="3759282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99" name="Gerader Verbinder 98">
              <a:extLst>
                <a:ext uri="{FF2B5EF4-FFF2-40B4-BE49-F238E27FC236}">
                  <a16:creationId xmlns:a16="http://schemas.microsoft.com/office/drawing/2014/main" id="{5A9DA9D6-FA7E-45BE-A8D7-4067AAFFC42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949782" y="4048625"/>
              <a:ext cx="233888" cy="1641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1" name="Textfeld 100">
            <a:extLst>
              <a:ext uri="{FF2B5EF4-FFF2-40B4-BE49-F238E27FC236}">
                <a16:creationId xmlns:a16="http://schemas.microsoft.com/office/drawing/2014/main" id="{3B92D6DD-C497-4568-A532-261ED2470533}"/>
              </a:ext>
            </a:extLst>
          </p:cNvPr>
          <p:cNvSpPr txBox="1"/>
          <p:nvPr/>
        </p:nvSpPr>
        <p:spPr>
          <a:xfrm>
            <a:off x="9473644" y="1163874"/>
            <a:ext cx="2722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≥3] = 4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≥3] = </a:t>
            </a:r>
            <a:r>
              <a:rPr lang="en-US" dirty="0">
                <a:sym typeface="Symbol" panose="05050102010706020507" pitchFamily="18" charset="2"/>
              </a:rPr>
              <a:t>LD.W r1, [+r2]-1</a:t>
            </a:r>
            <a:endParaRPr lang="en-US" dirty="0"/>
          </a:p>
        </p:txBody>
      </p:sp>
      <p:sp>
        <p:nvSpPr>
          <p:cNvPr id="93" name="Freihandform: Form 92">
            <a:extLst>
              <a:ext uri="{FF2B5EF4-FFF2-40B4-BE49-F238E27FC236}">
                <a16:creationId xmlns:a16="http://schemas.microsoft.com/office/drawing/2014/main" id="{F1B4FDEB-1D1B-4CA2-84C4-B2B1CE52E459}"/>
              </a:ext>
            </a:extLst>
          </p:cNvPr>
          <p:cNvSpPr/>
          <p:nvPr/>
        </p:nvSpPr>
        <p:spPr bwMode="auto">
          <a:xfrm>
            <a:off x="6744832" y="1472280"/>
            <a:ext cx="2815627" cy="2303015"/>
          </a:xfrm>
          <a:custGeom>
            <a:avLst/>
            <a:gdLst>
              <a:gd name="connsiteX0" fmla="*/ 0 w 2815627"/>
              <a:gd name="connsiteY0" fmla="*/ 2306688 h 2306688"/>
              <a:gd name="connsiteX1" fmla="*/ 525101 w 2815627"/>
              <a:gd name="connsiteY1" fmla="*/ 2062244 h 2306688"/>
              <a:gd name="connsiteX2" fmla="*/ 896293 w 2815627"/>
              <a:gd name="connsiteY2" fmla="*/ 1564304 h 2306688"/>
              <a:gd name="connsiteX3" fmla="*/ 1330859 w 2815627"/>
              <a:gd name="connsiteY3" fmla="*/ 396407 h 2306688"/>
              <a:gd name="connsiteX4" fmla="*/ 2480649 w 2815627"/>
              <a:gd name="connsiteY4" fmla="*/ 52375 h 2306688"/>
              <a:gd name="connsiteX5" fmla="*/ 2815627 w 2815627"/>
              <a:gd name="connsiteY5" fmla="*/ 7108 h 2306688"/>
              <a:gd name="connsiteX0" fmla="*/ 0 w 2815627"/>
              <a:gd name="connsiteY0" fmla="*/ 2303015 h 2303015"/>
              <a:gd name="connsiteX1" fmla="*/ 525101 w 2815627"/>
              <a:gd name="connsiteY1" fmla="*/ 2058571 h 2303015"/>
              <a:gd name="connsiteX2" fmla="*/ 896293 w 2815627"/>
              <a:gd name="connsiteY2" fmla="*/ 1560631 h 2303015"/>
              <a:gd name="connsiteX3" fmla="*/ 1330859 w 2815627"/>
              <a:gd name="connsiteY3" fmla="*/ 392734 h 2303015"/>
              <a:gd name="connsiteX4" fmla="*/ 2100404 w 2815627"/>
              <a:gd name="connsiteY4" fmla="*/ 66809 h 2303015"/>
              <a:gd name="connsiteX5" fmla="*/ 2815627 w 2815627"/>
              <a:gd name="connsiteY5" fmla="*/ 3435 h 230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5627" h="2303015">
                <a:moveTo>
                  <a:pt x="0" y="2303015"/>
                </a:moveTo>
                <a:cubicBezTo>
                  <a:pt x="187859" y="2242658"/>
                  <a:pt x="375719" y="2182302"/>
                  <a:pt x="525101" y="2058571"/>
                </a:cubicBezTo>
                <a:cubicBezTo>
                  <a:pt x="674483" y="1934840"/>
                  <a:pt x="762000" y="1838270"/>
                  <a:pt x="896293" y="1560631"/>
                </a:cubicBezTo>
                <a:cubicBezTo>
                  <a:pt x="1030586" y="1282991"/>
                  <a:pt x="1130174" y="641704"/>
                  <a:pt x="1330859" y="392734"/>
                </a:cubicBezTo>
                <a:cubicBezTo>
                  <a:pt x="1531544" y="143764"/>
                  <a:pt x="1852943" y="131692"/>
                  <a:pt x="2100404" y="66809"/>
                </a:cubicBezTo>
                <a:cubicBezTo>
                  <a:pt x="2347865" y="1926"/>
                  <a:pt x="2771868" y="-6373"/>
                  <a:pt x="2815627" y="343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7738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4" grpId="0" animBg="1"/>
      <p:bldP spid="55" grpId="0"/>
      <p:bldP spid="59" grpId="0"/>
      <p:bldP spid="97" grpId="0"/>
      <p:bldP spid="98" grpId="0"/>
      <p:bldP spid="90" grpId="0"/>
      <p:bldP spid="90" grpId="1"/>
      <p:bldP spid="92" grpId="0"/>
      <p:bldP spid="92" grpId="1"/>
      <p:bldP spid="12" grpId="0" animBg="1"/>
      <p:bldP spid="101" grpId="0"/>
      <p:bldP spid="9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BAB7DC28-BBEB-4D61-8CE0-7C5A63DE19C6}"/>
              </a:ext>
            </a:extLst>
          </p:cNvPr>
          <p:cNvSpPr/>
          <p:nvPr/>
        </p:nvSpPr>
        <p:spPr bwMode="auto">
          <a:xfrm>
            <a:off x="5251403" y="129015"/>
            <a:ext cx="3778124" cy="4186703"/>
          </a:xfrm>
          <a:custGeom>
            <a:avLst/>
            <a:gdLst>
              <a:gd name="connsiteX0" fmla="*/ 899026 w 3778124"/>
              <a:gd name="connsiteY0" fmla="*/ 763614 h 4186703"/>
              <a:gd name="connsiteX1" fmla="*/ 28168 w 3778124"/>
              <a:gd name="connsiteY1" fmla="*/ 2635956 h 4186703"/>
              <a:gd name="connsiteX2" fmla="*/ 267654 w 3778124"/>
              <a:gd name="connsiteY2" fmla="*/ 3583014 h 4186703"/>
              <a:gd name="connsiteX3" fmla="*/ 811940 w 3778124"/>
              <a:gd name="connsiteY3" fmla="*/ 4061985 h 4186703"/>
              <a:gd name="connsiteX4" fmla="*/ 1388883 w 3778124"/>
              <a:gd name="connsiteY4" fmla="*/ 4116414 h 4186703"/>
              <a:gd name="connsiteX5" fmla="*/ 2248854 w 3778124"/>
              <a:gd name="connsiteY5" fmla="*/ 3191128 h 4186703"/>
              <a:gd name="connsiteX6" fmla="*/ 3576911 w 3778124"/>
              <a:gd name="connsiteY6" fmla="*/ 1384099 h 4186703"/>
              <a:gd name="connsiteX7" fmla="*/ 3729311 w 3778124"/>
              <a:gd name="connsiteY7" fmla="*/ 426156 h 4186703"/>
              <a:gd name="connsiteX8" fmla="*/ 3141483 w 3778124"/>
              <a:gd name="connsiteY8" fmla="*/ 45156 h 4186703"/>
              <a:gd name="connsiteX9" fmla="*/ 1650140 w 3778124"/>
              <a:gd name="connsiteY9" fmla="*/ 88699 h 4186703"/>
              <a:gd name="connsiteX10" fmla="*/ 899026 w 3778124"/>
              <a:gd name="connsiteY10" fmla="*/ 763614 h 41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8124" h="4186703">
                <a:moveTo>
                  <a:pt x="899026" y="763614"/>
                </a:moveTo>
                <a:cubicBezTo>
                  <a:pt x="628697" y="1188157"/>
                  <a:pt x="133397" y="2166056"/>
                  <a:pt x="28168" y="2635956"/>
                </a:cubicBezTo>
                <a:cubicBezTo>
                  <a:pt x="-77061" y="3105856"/>
                  <a:pt x="137025" y="3345343"/>
                  <a:pt x="267654" y="3583014"/>
                </a:cubicBezTo>
                <a:cubicBezTo>
                  <a:pt x="398283" y="3820685"/>
                  <a:pt x="625069" y="3973085"/>
                  <a:pt x="811940" y="4061985"/>
                </a:cubicBezTo>
                <a:cubicBezTo>
                  <a:pt x="998811" y="4150885"/>
                  <a:pt x="1149397" y="4261557"/>
                  <a:pt x="1388883" y="4116414"/>
                </a:cubicBezTo>
                <a:cubicBezTo>
                  <a:pt x="1628369" y="3971271"/>
                  <a:pt x="1884183" y="3646514"/>
                  <a:pt x="2248854" y="3191128"/>
                </a:cubicBezTo>
                <a:cubicBezTo>
                  <a:pt x="2613525" y="2735742"/>
                  <a:pt x="3330168" y="1844928"/>
                  <a:pt x="3576911" y="1384099"/>
                </a:cubicBezTo>
                <a:cubicBezTo>
                  <a:pt x="3823654" y="923270"/>
                  <a:pt x="3801882" y="649313"/>
                  <a:pt x="3729311" y="426156"/>
                </a:cubicBezTo>
                <a:cubicBezTo>
                  <a:pt x="3656740" y="202999"/>
                  <a:pt x="3488011" y="101399"/>
                  <a:pt x="3141483" y="45156"/>
                </a:cubicBezTo>
                <a:cubicBezTo>
                  <a:pt x="2794955" y="-11087"/>
                  <a:pt x="2018440" y="-32858"/>
                  <a:pt x="1650140" y="88699"/>
                </a:cubicBezTo>
                <a:cubicBezTo>
                  <a:pt x="1281840" y="210256"/>
                  <a:pt x="1169355" y="339071"/>
                  <a:pt x="899026" y="763614"/>
                </a:cubicBezTo>
                <a:close/>
              </a:path>
            </a:pathLst>
          </a:custGeom>
          <a:pattFill prst="dkUpDiag">
            <a:fgClr>
              <a:srgbClr val="92D05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MX,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1,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deref *,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+,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Computation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DBC7-D8CD-431F-A7FF-867AB3B4E06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1A0EA1-E651-4750-9F2B-3EF3A8820A11}"/>
              </a:ext>
            </a:extLst>
          </p:cNvPr>
          <p:cNvGrpSpPr/>
          <p:nvPr/>
        </p:nvGrpSpPr>
        <p:grpSpPr>
          <a:xfrm>
            <a:off x="3182045" y="353450"/>
            <a:ext cx="5692393" cy="6111713"/>
            <a:chOff x="3182045" y="353450"/>
            <a:chExt cx="5692393" cy="6111713"/>
          </a:xfrm>
        </p:grpSpPr>
        <p:sp>
          <p:nvSpPr>
            <p:cNvPr id="133" name="Oval 42">
              <a:extLst>
                <a:ext uri="{FF2B5EF4-FFF2-40B4-BE49-F238E27FC236}">
                  <a16:creationId xmlns:a16="http://schemas.microsoft.com/office/drawing/2014/main" id="{C6248933-ABAB-481E-8585-68E909444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0" y="509673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4" name="Text Box 43">
              <a:extLst>
                <a:ext uri="{FF2B5EF4-FFF2-40B4-BE49-F238E27FC236}">
                  <a16:creationId xmlns:a16="http://schemas.microsoft.com/office/drawing/2014/main" id="{CB234315-336F-4A15-9DEF-CDD2FF417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045" y="5248138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07CE7FA-8461-43BB-867E-CFA4B4BA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163" y="5888901"/>
              <a:ext cx="574675" cy="5762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6" name="Text Box 52">
              <a:extLst>
                <a:ext uri="{FF2B5EF4-FFF2-40B4-BE49-F238E27FC236}">
                  <a16:creationId xmlns:a16="http://schemas.microsoft.com/office/drawing/2014/main" id="{746724D9-DACC-4F3E-9976-BF7C08DE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301" y="604030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37" name="AutoShape 53">
              <a:extLst>
                <a:ext uri="{FF2B5EF4-FFF2-40B4-BE49-F238E27FC236}">
                  <a16:creationId xmlns:a16="http://schemas.microsoft.com/office/drawing/2014/main" id="{7A39E516-C61B-4E0D-BA6E-912CE5D31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707545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8" name="AutoShape 54">
              <a:extLst>
                <a:ext uri="{FF2B5EF4-FFF2-40B4-BE49-F238E27FC236}">
                  <a16:creationId xmlns:a16="http://schemas.microsoft.com/office/drawing/2014/main" id="{620303A5-F0F0-4E69-AA01-A2B99B22D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4426682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A4CC1EF0-8AED-4296-95E8-7F90A2E1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00" y="5093563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0" name="Oval 42">
              <a:extLst>
                <a:ext uri="{FF2B5EF4-FFF2-40B4-BE49-F238E27FC236}">
                  <a16:creationId xmlns:a16="http://schemas.microsoft.com/office/drawing/2014/main" id="{A91C30F2-1ABC-49A7-AD04-2E88FA83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940" y="430663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1" name="Text Box 43">
              <a:extLst>
                <a:ext uri="{FF2B5EF4-FFF2-40B4-BE49-F238E27FC236}">
                  <a16:creationId xmlns:a16="http://schemas.microsoft.com/office/drawing/2014/main" id="{6546D201-5DCC-4A0D-A912-3B81CD869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135" y="4458030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44" name="AutoShape 53">
              <a:extLst>
                <a:ext uri="{FF2B5EF4-FFF2-40B4-BE49-F238E27FC236}">
                  <a16:creationId xmlns:a16="http://schemas.microsoft.com/office/drawing/2014/main" id="{0A2596CB-F5C3-4856-AEBA-7758D2941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426635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5" name="AutoShape 54">
              <a:extLst>
                <a:ext uri="{FF2B5EF4-FFF2-40B4-BE49-F238E27FC236}">
                  <a16:creationId xmlns:a16="http://schemas.microsoft.com/office/drawing/2014/main" id="{CABC0F4F-A050-45B4-BEB4-C2DECD35DF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145772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7" name="Text Box 52">
              <a:extLst>
                <a:ext uri="{FF2B5EF4-FFF2-40B4-BE49-F238E27FC236}">
                  <a16:creationId xmlns:a16="http://schemas.microsoft.com/office/drawing/2014/main" id="{96756E60-CF68-4347-BEA7-AF96E8A60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750" y="5242793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+</a:t>
              </a:r>
            </a:p>
          </p:txBody>
        </p:sp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FF4FD5C4-A441-4575-A041-6C2D6A8F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8864" y="430493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0" name="Oval 42">
              <a:extLst>
                <a:ext uri="{FF2B5EF4-FFF2-40B4-BE49-F238E27FC236}">
                  <a16:creationId xmlns:a16="http://schemas.microsoft.com/office/drawing/2014/main" id="{60E1DFE6-5A3C-4571-8FFF-DC7D29F89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4" y="351800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1" name="Text Box 43">
              <a:extLst>
                <a:ext uri="{FF2B5EF4-FFF2-40B4-BE49-F238E27FC236}">
                  <a16:creationId xmlns:a16="http://schemas.microsoft.com/office/drawing/2014/main" id="{5D4A2590-D73E-4A44-BA81-9C176E593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699" y="3669402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42</a:t>
              </a:r>
            </a:p>
          </p:txBody>
        </p:sp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id="{A0E94F29-C664-44A9-91C2-6922248090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147199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id="{138DD673-F063-4964-B4FF-AE9600DBFD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866336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4" name="Text Box 52">
              <a:extLst>
                <a:ext uri="{FF2B5EF4-FFF2-40B4-BE49-F238E27FC236}">
                  <a16:creationId xmlns:a16="http://schemas.microsoft.com/office/drawing/2014/main" id="{5FB18D88-82CA-4687-A451-DC055785B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1314" y="445416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56" name="Oval 72">
              <a:extLst>
                <a:ext uri="{FF2B5EF4-FFF2-40B4-BE49-F238E27FC236}">
                  <a16:creationId xmlns:a16="http://schemas.microsoft.com/office/drawing/2014/main" id="{B5F9B5DE-A6EF-4C31-A04B-BCC535232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962" y="351481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7" name="Oval 42">
              <a:extLst>
                <a:ext uri="{FF2B5EF4-FFF2-40B4-BE49-F238E27FC236}">
                  <a16:creationId xmlns:a16="http://schemas.microsoft.com/office/drawing/2014/main" id="{D996E309-17C5-4D10-925D-F78BE8689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602" y="272788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8" name="Text Box 43">
              <a:extLst>
                <a:ext uri="{FF2B5EF4-FFF2-40B4-BE49-F238E27FC236}">
                  <a16:creationId xmlns:a16="http://schemas.microsoft.com/office/drawing/2014/main" id="{21FBB511-C2B7-4A88-AC93-9DD3B0229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797" y="2879282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MX</a:t>
              </a:r>
            </a:p>
          </p:txBody>
        </p:sp>
        <p:sp>
          <p:nvSpPr>
            <p:cNvPr id="159" name="AutoShape 53">
              <a:extLst>
                <a:ext uri="{FF2B5EF4-FFF2-40B4-BE49-F238E27FC236}">
                  <a16:creationId xmlns:a16="http://schemas.microsoft.com/office/drawing/2014/main" id="{E666CB98-911F-4028-8A58-9AD7AF2672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866297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0" name="AutoShape 54">
              <a:extLst>
                <a:ext uri="{FF2B5EF4-FFF2-40B4-BE49-F238E27FC236}">
                  <a16:creationId xmlns:a16="http://schemas.microsoft.com/office/drawing/2014/main" id="{8AA13CE2-EC43-4865-A64B-A72FFCF949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34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1" name="Text Box 52">
              <a:extLst>
                <a:ext uri="{FF2B5EF4-FFF2-40B4-BE49-F238E27FC236}">
                  <a16:creationId xmlns:a16="http://schemas.microsoft.com/office/drawing/2014/main" id="{F3FE4DFA-8A73-48D9-A5BF-7616571F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0412" y="366404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62" name="AutoShape 54">
              <a:extLst>
                <a:ext uri="{FF2B5EF4-FFF2-40B4-BE49-F238E27FC236}">
                  <a16:creationId xmlns:a16="http://schemas.microsoft.com/office/drawing/2014/main" id="{070D416B-C065-4D29-8947-0C443C1C8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42" y="333986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3" name="Oval 72">
              <a:extLst>
                <a:ext uri="{FF2B5EF4-FFF2-40B4-BE49-F238E27FC236}">
                  <a16:creationId xmlns:a16="http://schemas.microsoft.com/office/drawing/2014/main" id="{F4832689-ECB0-45D9-A5AA-283683A9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060" y="272470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7" name="AutoShape 54">
              <a:extLst>
                <a:ext uri="{FF2B5EF4-FFF2-40B4-BE49-F238E27FC236}">
                  <a16:creationId xmlns:a16="http://schemas.microsoft.com/office/drawing/2014/main" id="{3989173C-AD55-4C34-8E02-A3F5AEB10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050739" y="2544810"/>
              <a:ext cx="144000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8" name="Text Box 52">
              <a:extLst>
                <a:ext uri="{FF2B5EF4-FFF2-40B4-BE49-F238E27FC236}">
                  <a16:creationId xmlns:a16="http://schemas.microsoft.com/office/drawing/2014/main" id="{AE2B6308-7F0A-43B4-A173-F8E084108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952" y="2829545"/>
              <a:ext cx="72936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400" b="1" dirty="0">
                  <a:latin typeface="Courier New" pitchFamily="49" charset="0"/>
                </a:rPr>
                <a:t>deref</a:t>
              </a:r>
            </a:p>
            <a:p>
              <a:pPr algn="ctr" eaLnBrk="1" hangingPunct="1">
                <a:lnSpc>
                  <a:spcPct val="6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BCF10612-C127-416E-91F4-8FE4A8188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813" y="193459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1" name="Oval 42">
              <a:extLst>
                <a:ext uri="{FF2B5EF4-FFF2-40B4-BE49-F238E27FC236}">
                  <a16:creationId xmlns:a16="http://schemas.microsoft.com/office/drawing/2014/main" id="{0C9A6C90-290D-4D9F-8550-C992E0B8F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2453" y="1147657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2" name="Text Box 43">
              <a:extLst>
                <a:ext uri="{FF2B5EF4-FFF2-40B4-BE49-F238E27FC236}">
                  <a16:creationId xmlns:a16="http://schemas.microsoft.com/office/drawing/2014/main" id="{08D392BC-C52D-477F-8E7E-2853AEBFB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7648" y="1299057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73" name="AutoShape 53">
              <a:extLst>
                <a:ext uri="{FF2B5EF4-FFF2-40B4-BE49-F238E27FC236}">
                  <a16:creationId xmlns:a16="http://schemas.microsoft.com/office/drawing/2014/main" id="{72598350-84E2-496E-AAFD-FD9E627B28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603148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4" name="AutoShape 54">
              <a:extLst>
                <a:ext uri="{FF2B5EF4-FFF2-40B4-BE49-F238E27FC236}">
                  <a16:creationId xmlns:a16="http://schemas.microsoft.com/office/drawing/2014/main" id="{BD2C00EE-F5A6-4DC8-BF98-3128A11133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322285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5" name="Text Box 52">
              <a:extLst>
                <a:ext uri="{FF2B5EF4-FFF2-40B4-BE49-F238E27FC236}">
                  <a16:creationId xmlns:a16="http://schemas.microsoft.com/office/drawing/2014/main" id="{30D67DAC-4813-406E-8970-CB2922B60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7263" y="208382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57AF7614-63A9-4FB6-B728-A3A125D3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3897" y="1145301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8" name="Oval 42">
              <a:extLst>
                <a:ext uri="{FF2B5EF4-FFF2-40B4-BE49-F238E27FC236}">
                  <a16:creationId xmlns:a16="http://schemas.microsoft.com/office/drawing/2014/main" id="{90750E78-628A-4F6D-8FB9-376BD8662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1537" y="35836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9" name="Text Box 43">
              <a:extLst>
                <a:ext uri="{FF2B5EF4-FFF2-40B4-BE49-F238E27FC236}">
                  <a16:creationId xmlns:a16="http://schemas.microsoft.com/office/drawing/2014/main" id="{C9E2C1D5-67B9-4786-910D-BE7033BF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6732" y="509768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80" name="AutoShape 53">
              <a:extLst>
                <a:ext uri="{FF2B5EF4-FFF2-40B4-BE49-F238E27FC236}">
                  <a16:creationId xmlns:a16="http://schemas.microsoft.com/office/drawing/2014/main" id="{A92652EB-6693-4216-9090-4EF7918C6D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7322232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1" name="AutoShape 54">
              <a:extLst>
                <a:ext uri="{FF2B5EF4-FFF2-40B4-BE49-F238E27FC236}">
                  <a16:creationId xmlns:a16="http://schemas.microsoft.com/office/drawing/2014/main" id="{D822C54E-1494-4933-80DE-EB4A00FAA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8041369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2" name="Text Box 52">
              <a:extLst>
                <a:ext uri="{FF2B5EF4-FFF2-40B4-BE49-F238E27FC236}">
                  <a16:creationId xmlns:a16="http://schemas.microsoft.com/office/drawing/2014/main" id="{76D49D6F-A038-446C-9C87-5266D695C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6347" y="1294531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-</a:t>
              </a:r>
            </a:p>
          </p:txBody>
        </p:sp>
        <p:sp>
          <p:nvSpPr>
            <p:cNvPr id="184" name="Oval 72">
              <a:extLst>
                <a:ext uri="{FF2B5EF4-FFF2-40B4-BE49-F238E27FC236}">
                  <a16:creationId xmlns:a16="http://schemas.microsoft.com/office/drawing/2014/main" id="{E16B763F-3500-4F2F-97E5-7E0B84201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763" y="35345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9" name="Text Box 52">
              <a:extLst>
                <a:ext uri="{FF2B5EF4-FFF2-40B4-BE49-F238E27FC236}">
                  <a16:creationId xmlns:a16="http://schemas.microsoft.com/office/drawing/2014/main" id="{23249079-09D9-4253-A1DA-78EDEE6CE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2213" y="50268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1</a:t>
              </a:r>
            </a:p>
          </p:txBody>
        </p:sp>
      </p:grpSp>
      <p:sp>
        <p:nvSpPr>
          <p:cNvPr id="56" name="Textfeld 55">
            <a:extLst>
              <a:ext uri="{FF2B5EF4-FFF2-40B4-BE49-F238E27FC236}">
                <a16:creationId xmlns:a16="http://schemas.microsoft.com/office/drawing/2014/main" id="{62A19CD0-5E7E-4830-8535-070F6D5EFB96}"/>
              </a:ext>
            </a:extLst>
          </p:cNvPr>
          <p:cNvSpPr txBox="1"/>
          <p:nvPr/>
        </p:nvSpPr>
        <p:spPr>
          <a:xfrm>
            <a:off x="3778478" y="348478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F5DCC68-8F02-4BF7-923D-EE261C75CB2F}"/>
              </a:ext>
            </a:extLst>
          </p:cNvPr>
          <p:cNvSpPr txBox="1"/>
          <p:nvPr/>
        </p:nvSpPr>
        <p:spPr>
          <a:xfrm>
            <a:off x="3054183" y="425935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0CDF9148-51CF-4B2B-9BEC-351B4679D2E6}"/>
              </a:ext>
            </a:extLst>
          </p:cNvPr>
          <p:cNvSpPr txBox="1"/>
          <p:nvPr/>
        </p:nvSpPr>
        <p:spPr>
          <a:xfrm>
            <a:off x="2320460" y="507162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3F690A2B-1ABC-4E1C-8B38-9C34F568F9CE}"/>
              </a:ext>
            </a:extLst>
          </p:cNvPr>
          <p:cNvSpPr txBox="1"/>
          <p:nvPr/>
        </p:nvSpPr>
        <p:spPr>
          <a:xfrm>
            <a:off x="5949782" y="427034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CA9754A1-78D6-4616-AD13-35F149CF3056}"/>
              </a:ext>
            </a:extLst>
          </p:cNvPr>
          <p:cNvSpPr txBox="1"/>
          <p:nvPr/>
        </p:nvSpPr>
        <p:spPr>
          <a:xfrm>
            <a:off x="5225487" y="5073195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CEA9C0FB-0AE4-419F-A872-438BF52D19A7}"/>
              </a:ext>
            </a:extLst>
          </p:cNvPr>
          <p:cNvSpPr txBox="1"/>
          <p:nvPr/>
        </p:nvSpPr>
        <p:spPr>
          <a:xfrm>
            <a:off x="4510622" y="586662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F5794D7-D173-41D1-AEA1-AF42FA43E231}"/>
              </a:ext>
            </a:extLst>
          </p:cNvPr>
          <p:cNvGrpSpPr/>
          <p:nvPr/>
        </p:nvGrpSpPr>
        <p:grpSpPr>
          <a:xfrm>
            <a:off x="3427641" y="5673715"/>
            <a:ext cx="516931" cy="461781"/>
            <a:chOff x="3427641" y="5673715"/>
            <a:chExt cx="516931" cy="461781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CBA49384-E00A-48DF-A8B6-499FCA6D6DF6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017C3CF-844F-4F66-AE4F-97C3777EFC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58D69A4-37BB-4754-8838-AACCAB60C2B7}"/>
              </a:ext>
            </a:extLst>
          </p:cNvPr>
          <p:cNvGrpSpPr/>
          <p:nvPr/>
        </p:nvGrpSpPr>
        <p:grpSpPr>
          <a:xfrm>
            <a:off x="4150411" y="4857398"/>
            <a:ext cx="516931" cy="461781"/>
            <a:chOff x="3427641" y="5673715"/>
            <a:chExt cx="516931" cy="461781"/>
          </a:xfrm>
        </p:grpSpPr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7344D26-34A3-4FB3-9337-D2FA4C13D70E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249A9FF7-4370-4640-8D47-F00D94AE49D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97098282-8152-4EF3-A279-DEA66F08FFEA}"/>
              </a:ext>
            </a:extLst>
          </p:cNvPr>
          <p:cNvGrpSpPr/>
          <p:nvPr/>
        </p:nvGrpSpPr>
        <p:grpSpPr>
          <a:xfrm>
            <a:off x="5587324" y="3300739"/>
            <a:ext cx="516931" cy="461781"/>
            <a:chOff x="3427641" y="5673715"/>
            <a:chExt cx="516931" cy="461781"/>
          </a:xfrm>
        </p:grpSpPr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57ED5FAD-A2AC-47DA-837A-C3B90D164269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19AA0ECF-7A88-421E-AFCB-AA954740D9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3D4837A2-3AB1-45B1-9E5F-A275B7963A2A}"/>
              </a:ext>
            </a:extLst>
          </p:cNvPr>
          <p:cNvGrpSpPr/>
          <p:nvPr/>
        </p:nvGrpSpPr>
        <p:grpSpPr>
          <a:xfrm>
            <a:off x="7024244" y="927652"/>
            <a:ext cx="516931" cy="450895"/>
            <a:chOff x="3427641" y="5673715"/>
            <a:chExt cx="516931" cy="450895"/>
          </a:xfrm>
        </p:grpSpPr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6391F8AC-6A80-43CE-8FE1-A9D90C80E7C9}"/>
                </a:ext>
              </a:extLst>
            </p:cNvPr>
            <p:cNvSpPr txBox="1"/>
            <p:nvPr/>
          </p:nvSpPr>
          <p:spPr>
            <a:xfrm>
              <a:off x="3427641" y="575527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D42A3F12-67E7-47FB-9BDE-AC2ECCF61F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A7C6C21E-BC02-4A13-8A0D-D31784DEBD0C}"/>
              </a:ext>
            </a:extLst>
          </p:cNvPr>
          <p:cNvGrpSpPr/>
          <p:nvPr/>
        </p:nvGrpSpPr>
        <p:grpSpPr>
          <a:xfrm>
            <a:off x="6611945" y="1488188"/>
            <a:ext cx="530004" cy="405257"/>
            <a:chOff x="6611945" y="1488188"/>
            <a:chExt cx="530004" cy="405257"/>
          </a:xfrm>
        </p:grpSpPr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DBF64800-6E29-40A8-B790-2B466B76E35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11945" y="171142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Textfeld 88">
              <a:extLst>
                <a:ext uri="{FF2B5EF4-FFF2-40B4-BE49-F238E27FC236}">
                  <a16:creationId xmlns:a16="http://schemas.microsoft.com/office/drawing/2014/main" id="{E94F7236-FAEE-404D-92E1-D2946E65E65D}"/>
                </a:ext>
              </a:extLst>
            </p:cNvPr>
            <p:cNvSpPr txBox="1"/>
            <p:nvPr/>
          </p:nvSpPr>
          <p:spPr>
            <a:xfrm>
              <a:off x="6752099" y="148818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</p:grpSp>
      <p:sp>
        <p:nvSpPr>
          <p:cNvPr id="91" name="AutoShape 54">
            <a:extLst>
              <a:ext uri="{FF2B5EF4-FFF2-40B4-BE49-F238E27FC236}">
                <a16:creationId xmlns:a16="http://schemas.microsoft.com/office/drawing/2014/main" id="{F0E27FF5-4E95-4AB6-AAD0-4F70BA26B862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6000" y="5563594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2A6CFDC0-8AF7-4BAF-8532-D74A9E2E4864}"/>
              </a:ext>
            </a:extLst>
          </p:cNvPr>
          <p:cNvGrpSpPr/>
          <p:nvPr/>
        </p:nvGrpSpPr>
        <p:grpSpPr>
          <a:xfrm>
            <a:off x="6610575" y="2444215"/>
            <a:ext cx="553350" cy="369332"/>
            <a:chOff x="6610575" y="2444215"/>
            <a:chExt cx="553350" cy="369332"/>
          </a:xfrm>
        </p:grpSpPr>
        <p:sp>
          <p:nvSpPr>
            <p:cNvPr id="106" name="Textfeld 105">
              <a:extLst>
                <a:ext uri="{FF2B5EF4-FFF2-40B4-BE49-F238E27FC236}">
                  <a16:creationId xmlns:a16="http://schemas.microsoft.com/office/drawing/2014/main" id="{F26BABA7-5C93-48EB-BB0F-074BDB88622D}"/>
                </a:ext>
              </a:extLst>
            </p:cNvPr>
            <p:cNvSpPr txBox="1"/>
            <p:nvPr/>
          </p:nvSpPr>
          <p:spPr>
            <a:xfrm>
              <a:off x="6610575" y="2444215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470C1812-EFF2-470B-AA05-60060EF8A88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945089" y="2576166"/>
              <a:ext cx="218836" cy="928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3C2EC26F-C0C4-4136-89D6-3F22976D6073}"/>
              </a:ext>
            </a:extLst>
          </p:cNvPr>
          <p:cNvGrpSpPr/>
          <p:nvPr/>
        </p:nvGrpSpPr>
        <p:grpSpPr>
          <a:xfrm>
            <a:off x="5660855" y="3759282"/>
            <a:ext cx="522815" cy="453491"/>
            <a:chOff x="5660855" y="3759282"/>
            <a:chExt cx="522815" cy="453491"/>
          </a:xfrm>
        </p:grpSpPr>
        <p:sp>
          <p:nvSpPr>
            <p:cNvPr id="96" name="Textfeld 95">
              <a:extLst>
                <a:ext uri="{FF2B5EF4-FFF2-40B4-BE49-F238E27FC236}">
                  <a16:creationId xmlns:a16="http://schemas.microsoft.com/office/drawing/2014/main" id="{47D55686-FA41-4301-B2AC-B3A1BEEE4FBD}"/>
                </a:ext>
              </a:extLst>
            </p:cNvPr>
            <p:cNvSpPr txBox="1"/>
            <p:nvPr/>
          </p:nvSpPr>
          <p:spPr>
            <a:xfrm>
              <a:off x="5660855" y="3759282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99" name="Gerader Verbinder 98">
              <a:extLst>
                <a:ext uri="{FF2B5EF4-FFF2-40B4-BE49-F238E27FC236}">
                  <a16:creationId xmlns:a16="http://schemas.microsoft.com/office/drawing/2014/main" id="{5A9DA9D6-FA7E-45BE-A8D7-4067AAFFC42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949782" y="4048625"/>
              <a:ext cx="233888" cy="1641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1" name="Textfeld 100">
            <a:extLst>
              <a:ext uri="{FF2B5EF4-FFF2-40B4-BE49-F238E27FC236}">
                <a16:creationId xmlns:a16="http://schemas.microsoft.com/office/drawing/2014/main" id="{3B92D6DD-C497-4568-A532-261ED2470533}"/>
              </a:ext>
            </a:extLst>
          </p:cNvPr>
          <p:cNvSpPr txBox="1"/>
          <p:nvPr/>
        </p:nvSpPr>
        <p:spPr>
          <a:xfrm>
            <a:off x="9473644" y="1163874"/>
            <a:ext cx="2722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≥3] = 4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≥3] = </a:t>
            </a:r>
            <a:r>
              <a:rPr lang="en-US" dirty="0">
                <a:sym typeface="Symbol" panose="05050102010706020507" pitchFamily="18" charset="2"/>
              </a:rPr>
              <a:t>LD.W r1, [+r2]-1</a:t>
            </a:r>
            <a:endParaRPr lang="en-US" dirty="0"/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951973ED-1334-4B36-A082-B48CE99263A7}"/>
              </a:ext>
            </a:extLst>
          </p:cNvPr>
          <p:cNvSpPr txBox="1"/>
          <p:nvPr/>
        </p:nvSpPr>
        <p:spPr>
          <a:xfrm>
            <a:off x="917478" y="1229188"/>
            <a:ext cx="24972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0+4+8 = 12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MOV r3, #42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MUL r3, r3, r1</a:t>
            </a:r>
            <a:endParaRPr lang="en-US" dirty="0"/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A1C1B5A7-3F56-4531-BE50-C3028A73D3DF}"/>
              </a:ext>
            </a:extLst>
          </p:cNvPr>
          <p:cNvSpPr txBox="1"/>
          <p:nvPr/>
        </p:nvSpPr>
        <p:spPr>
          <a:xfrm>
            <a:off x="917479" y="2045618"/>
            <a:ext cx="29418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0+4+20 = 24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MOV r0, #42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MUL r0, r0, r1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ST.W r0,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  <a:endParaRPr lang="en-US" i="1" dirty="0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BF8F8307-B7EB-468C-901E-89D75423D00A}"/>
              </a:ext>
            </a:extLst>
          </p:cNvPr>
          <p:cNvSpPr/>
          <p:nvPr/>
        </p:nvSpPr>
        <p:spPr bwMode="auto">
          <a:xfrm>
            <a:off x="3385457" y="2090057"/>
            <a:ext cx="2198914" cy="2166257"/>
          </a:xfrm>
          <a:custGeom>
            <a:avLst/>
            <a:gdLst>
              <a:gd name="connsiteX0" fmla="*/ 2198914 w 2198914"/>
              <a:gd name="connsiteY0" fmla="*/ 2166257 h 2166257"/>
              <a:gd name="connsiteX1" fmla="*/ 2024743 w 2198914"/>
              <a:gd name="connsiteY1" fmla="*/ 1654629 h 2166257"/>
              <a:gd name="connsiteX2" fmla="*/ 1447800 w 2198914"/>
              <a:gd name="connsiteY2" fmla="*/ 370114 h 2166257"/>
              <a:gd name="connsiteX3" fmla="*/ 0 w 2198914"/>
              <a:gd name="connsiteY3" fmla="*/ 0 h 2166257"/>
              <a:gd name="connsiteX0" fmla="*/ 2198914 w 2198914"/>
              <a:gd name="connsiteY0" fmla="*/ 2166257 h 2166257"/>
              <a:gd name="connsiteX1" fmla="*/ 2046514 w 2198914"/>
              <a:gd name="connsiteY1" fmla="*/ 1621972 h 2166257"/>
              <a:gd name="connsiteX2" fmla="*/ 1447800 w 2198914"/>
              <a:gd name="connsiteY2" fmla="*/ 370114 h 2166257"/>
              <a:gd name="connsiteX3" fmla="*/ 0 w 2198914"/>
              <a:gd name="connsiteY3" fmla="*/ 0 h 2166257"/>
              <a:gd name="connsiteX0" fmla="*/ 2198914 w 2198914"/>
              <a:gd name="connsiteY0" fmla="*/ 2166257 h 2166257"/>
              <a:gd name="connsiteX1" fmla="*/ 1959429 w 2198914"/>
              <a:gd name="connsiteY1" fmla="*/ 1251858 h 2166257"/>
              <a:gd name="connsiteX2" fmla="*/ 1447800 w 2198914"/>
              <a:gd name="connsiteY2" fmla="*/ 370114 h 2166257"/>
              <a:gd name="connsiteX3" fmla="*/ 0 w 2198914"/>
              <a:gd name="connsiteY3" fmla="*/ 0 h 2166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8914" h="2166257">
                <a:moveTo>
                  <a:pt x="2198914" y="2166257"/>
                </a:moveTo>
                <a:cubicBezTo>
                  <a:pt x="2174421" y="2060121"/>
                  <a:pt x="2084615" y="1551215"/>
                  <a:pt x="1959429" y="1251858"/>
                </a:cubicBezTo>
                <a:cubicBezTo>
                  <a:pt x="1834243" y="952501"/>
                  <a:pt x="1785257" y="645885"/>
                  <a:pt x="1447800" y="370114"/>
                </a:cubicBezTo>
                <a:cubicBezTo>
                  <a:pt x="1110343" y="94343"/>
                  <a:pt x="555171" y="47171"/>
                  <a:pt x="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F3D6A53D-AAFD-4F55-9948-55B057203D52}"/>
              </a:ext>
            </a:extLst>
          </p:cNvPr>
          <p:cNvSpPr txBox="1"/>
          <p:nvPr/>
        </p:nvSpPr>
        <p:spPr>
          <a:xfrm>
            <a:off x="8242451" y="2163600"/>
            <a:ext cx="3725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0+4+4 = 8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MUL r3, r1, #42;  = (2, 1)</a:t>
            </a:r>
            <a:endParaRPr lang="en-US" dirty="0"/>
          </a:p>
        </p:txBody>
      </p:sp>
      <p:sp>
        <p:nvSpPr>
          <p:cNvPr id="100" name="Textfeld 99">
            <a:extLst>
              <a:ext uri="{FF2B5EF4-FFF2-40B4-BE49-F238E27FC236}">
                <a16:creationId xmlns:a16="http://schemas.microsoft.com/office/drawing/2014/main" id="{AA29E93D-6B21-4450-BF62-D7897A9AF6AD}"/>
              </a:ext>
            </a:extLst>
          </p:cNvPr>
          <p:cNvSpPr txBox="1"/>
          <p:nvPr/>
        </p:nvSpPr>
        <p:spPr>
          <a:xfrm>
            <a:off x="8243324" y="2732400"/>
            <a:ext cx="40879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0+4+16 = 20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MUL r0, r1, #42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ST.W r0,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  <a:r>
              <a:rPr lang="en-US" dirty="0">
                <a:sym typeface="Symbol" panose="05050102010706020507" pitchFamily="18" charset="2"/>
              </a:rPr>
              <a:t>;  = (2, 1)</a:t>
            </a:r>
            <a:endParaRPr lang="en-US" i="1" dirty="0"/>
          </a:p>
        </p:txBody>
      </p:sp>
      <p:sp>
        <p:nvSpPr>
          <p:cNvPr id="86" name="Freihandform: Form 85">
            <a:extLst>
              <a:ext uri="{FF2B5EF4-FFF2-40B4-BE49-F238E27FC236}">
                <a16:creationId xmlns:a16="http://schemas.microsoft.com/office/drawing/2014/main" id="{6133DF91-1E7E-4137-AA79-D0E34F16E4A0}"/>
              </a:ext>
            </a:extLst>
          </p:cNvPr>
          <p:cNvSpPr/>
          <p:nvPr/>
        </p:nvSpPr>
        <p:spPr bwMode="auto">
          <a:xfrm>
            <a:off x="6744832" y="1472280"/>
            <a:ext cx="2815627" cy="2303015"/>
          </a:xfrm>
          <a:custGeom>
            <a:avLst/>
            <a:gdLst>
              <a:gd name="connsiteX0" fmla="*/ 0 w 2815627"/>
              <a:gd name="connsiteY0" fmla="*/ 2306688 h 2306688"/>
              <a:gd name="connsiteX1" fmla="*/ 525101 w 2815627"/>
              <a:gd name="connsiteY1" fmla="*/ 2062244 h 2306688"/>
              <a:gd name="connsiteX2" fmla="*/ 896293 w 2815627"/>
              <a:gd name="connsiteY2" fmla="*/ 1564304 h 2306688"/>
              <a:gd name="connsiteX3" fmla="*/ 1330859 w 2815627"/>
              <a:gd name="connsiteY3" fmla="*/ 396407 h 2306688"/>
              <a:gd name="connsiteX4" fmla="*/ 2480649 w 2815627"/>
              <a:gd name="connsiteY4" fmla="*/ 52375 h 2306688"/>
              <a:gd name="connsiteX5" fmla="*/ 2815627 w 2815627"/>
              <a:gd name="connsiteY5" fmla="*/ 7108 h 2306688"/>
              <a:gd name="connsiteX0" fmla="*/ 0 w 2815627"/>
              <a:gd name="connsiteY0" fmla="*/ 2303015 h 2303015"/>
              <a:gd name="connsiteX1" fmla="*/ 525101 w 2815627"/>
              <a:gd name="connsiteY1" fmla="*/ 2058571 h 2303015"/>
              <a:gd name="connsiteX2" fmla="*/ 896293 w 2815627"/>
              <a:gd name="connsiteY2" fmla="*/ 1560631 h 2303015"/>
              <a:gd name="connsiteX3" fmla="*/ 1330859 w 2815627"/>
              <a:gd name="connsiteY3" fmla="*/ 392734 h 2303015"/>
              <a:gd name="connsiteX4" fmla="*/ 2100404 w 2815627"/>
              <a:gd name="connsiteY4" fmla="*/ 66809 h 2303015"/>
              <a:gd name="connsiteX5" fmla="*/ 2815627 w 2815627"/>
              <a:gd name="connsiteY5" fmla="*/ 3435 h 230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5627" h="2303015">
                <a:moveTo>
                  <a:pt x="0" y="2303015"/>
                </a:moveTo>
                <a:cubicBezTo>
                  <a:pt x="187859" y="2242658"/>
                  <a:pt x="375719" y="2182302"/>
                  <a:pt x="525101" y="2058571"/>
                </a:cubicBezTo>
                <a:cubicBezTo>
                  <a:pt x="674483" y="1934840"/>
                  <a:pt x="762000" y="1838270"/>
                  <a:pt x="896293" y="1560631"/>
                </a:cubicBezTo>
                <a:cubicBezTo>
                  <a:pt x="1030586" y="1282991"/>
                  <a:pt x="1130174" y="641704"/>
                  <a:pt x="1330859" y="392734"/>
                </a:cubicBezTo>
                <a:cubicBezTo>
                  <a:pt x="1531544" y="143764"/>
                  <a:pt x="1852943" y="131692"/>
                  <a:pt x="2100404" y="66809"/>
                </a:cubicBezTo>
                <a:cubicBezTo>
                  <a:pt x="2347865" y="1926"/>
                  <a:pt x="2771868" y="-6373"/>
                  <a:pt x="2815627" y="343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0" name="Freihandform: Form 89">
            <a:extLst>
              <a:ext uri="{FF2B5EF4-FFF2-40B4-BE49-F238E27FC236}">
                <a16:creationId xmlns:a16="http://schemas.microsoft.com/office/drawing/2014/main" id="{0940971D-694E-4230-AC58-4A237273BDC1}"/>
              </a:ext>
            </a:extLst>
          </p:cNvPr>
          <p:cNvSpPr/>
          <p:nvPr/>
        </p:nvSpPr>
        <p:spPr bwMode="auto">
          <a:xfrm>
            <a:off x="6019800" y="2764971"/>
            <a:ext cx="2318657" cy="1861458"/>
          </a:xfrm>
          <a:custGeom>
            <a:avLst/>
            <a:gdLst>
              <a:gd name="connsiteX0" fmla="*/ 0 w 2318657"/>
              <a:gd name="connsiteY0" fmla="*/ 1861458 h 1861458"/>
              <a:gd name="connsiteX1" fmla="*/ 1219200 w 2318657"/>
              <a:gd name="connsiteY1" fmla="*/ 1338943 h 1861458"/>
              <a:gd name="connsiteX2" fmla="*/ 1796143 w 2318657"/>
              <a:gd name="connsiteY2" fmla="*/ 272143 h 1861458"/>
              <a:gd name="connsiteX3" fmla="*/ 2318657 w 2318657"/>
              <a:gd name="connsiteY3" fmla="*/ 0 h 186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8657" h="1861458">
                <a:moveTo>
                  <a:pt x="0" y="1861458"/>
                </a:moveTo>
                <a:cubicBezTo>
                  <a:pt x="459921" y="1732643"/>
                  <a:pt x="919843" y="1603829"/>
                  <a:pt x="1219200" y="1338943"/>
                </a:cubicBezTo>
                <a:cubicBezTo>
                  <a:pt x="1518557" y="1074057"/>
                  <a:pt x="1612900" y="495300"/>
                  <a:pt x="1796143" y="272143"/>
                </a:cubicBezTo>
                <a:cubicBezTo>
                  <a:pt x="1979386" y="48986"/>
                  <a:pt x="2149021" y="24493"/>
                  <a:pt x="2318657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4897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93" grpId="0"/>
      <p:bldP spid="93" grpId="1"/>
      <p:bldP spid="94" grpId="0"/>
      <p:bldP spid="94" grpId="1"/>
      <p:bldP spid="6" grpId="0" animBg="1"/>
      <p:bldP spid="95" grpId="0"/>
      <p:bldP spid="100" grpId="0"/>
      <p:bldP spid="9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43CD71C6-105A-442F-86B6-3ADEF068E170}"/>
              </a:ext>
            </a:extLst>
          </p:cNvPr>
          <p:cNvSpPr/>
          <p:nvPr/>
        </p:nvSpPr>
        <p:spPr bwMode="auto">
          <a:xfrm>
            <a:off x="3766354" y="3298662"/>
            <a:ext cx="2337877" cy="2578576"/>
          </a:xfrm>
          <a:custGeom>
            <a:avLst/>
            <a:gdLst>
              <a:gd name="connsiteX0" fmla="*/ 838303 w 2344255"/>
              <a:gd name="connsiteY0" fmla="*/ 2448995 h 2594808"/>
              <a:gd name="connsiteX1" fmla="*/ 1273732 w 2344255"/>
              <a:gd name="connsiteY1" fmla="*/ 2536081 h 2594808"/>
              <a:gd name="connsiteX2" fmla="*/ 2079275 w 2344255"/>
              <a:gd name="connsiteY2" fmla="*/ 2231281 h 2594808"/>
              <a:gd name="connsiteX3" fmla="*/ 2307875 w 2344255"/>
              <a:gd name="connsiteY3" fmla="*/ 1305995 h 2594808"/>
              <a:gd name="connsiteX4" fmla="*/ 1404360 w 2344255"/>
              <a:gd name="connsiteY4" fmla="*/ 217424 h 2594808"/>
              <a:gd name="connsiteX5" fmla="*/ 816532 w 2344255"/>
              <a:gd name="connsiteY5" fmla="*/ 75909 h 2594808"/>
              <a:gd name="connsiteX6" fmla="*/ 103 w 2344255"/>
              <a:gd name="connsiteY6" fmla="*/ 1120938 h 2594808"/>
              <a:gd name="connsiteX7" fmla="*/ 838303 w 2344255"/>
              <a:gd name="connsiteY7" fmla="*/ 2448995 h 2594808"/>
              <a:gd name="connsiteX0" fmla="*/ 838303 w 2337877"/>
              <a:gd name="connsiteY0" fmla="*/ 2448995 h 2578576"/>
              <a:gd name="connsiteX1" fmla="*/ 1654732 w 2337877"/>
              <a:gd name="connsiteY1" fmla="*/ 2503424 h 2578576"/>
              <a:gd name="connsiteX2" fmla="*/ 2079275 w 2337877"/>
              <a:gd name="connsiteY2" fmla="*/ 2231281 h 2578576"/>
              <a:gd name="connsiteX3" fmla="*/ 2307875 w 2337877"/>
              <a:gd name="connsiteY3" fmla="*/ 1305995 h 2578576"/>
              <a:gd name="connsiteX4" fmla="*/ 1404360 w 2337877"/>
              <a:gd name="connsiteY4" fmla="*/ 217424 h 2578576"/>
              <a:gd name="connsiteX5" fmla="*/ 816532 w 2337877"/>
              <a:gd name="connsiteY5" fmla="*/ 75909 h 2578576"/>
              <a:gd name="connsiteX6" fmla="*/ 103 w 2337877"/>
              <a:gd name="connsiteY6" fmla="*/ 1120938 h 2578576"/>
              <a:gd name="connsiteX7" fmla="*/ 838303 w 2337877"/>
              <a:gd name="connsiteY7" fmla="*/ 2448995 h 257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37877" h="2578576">
                <a:moveTo>
                  <a:pt x="838303" y="2448995"/>
                </a:moveTo>
                <a:cubicBezTo>
                  <a:pt x="1114074" y="2679409"/>
                  <a:pt x="1447903" y="2539710"/>
                  <a:pt x="1654732" y="2503424"/>
                </a:cubicBezTo>
                <a:cubicBezTo>
                  <a:pt x="1861561" y="2467138"/>
                  <a:pt x="1970418" y="2430853"/>
                  <a:pt x="2079275" y="2231281"/>
                </a:cubicBezTo>
                <a:cubicBezTo>
                  <a:pt x="2188132" y="2031710"/>
                  <a:pt x="2420361" y="1641638"/>
                  <a:pt x="2307875" y="1305995"/>
                </a:cubicBezTo>
                <a:cubicBezTo>
                  <a:pt x="2195389" y="970352"/>
                  <a:pt x="1652917" y="422438"/>
                  <a:pt x="1404360" y="217424"/>
                </a:cubicBezTo>
                <a:cubicBezTo>
                  <a:pt x="1155803" y="12410"/>
                  <a:pt x="1050575" y="-74677"/>
                  <a:pt x="816532" y="75909"/>
                </a:cubicBezTo>
                <a:cubicBezTo>
                  <a:pt x="582489" y="226495"/>
                  <a:pt x="-8968" y="721795"/>
                  <a:pt x="103" y="1120938"/>
                </a:cubicBezTo>
                <a:cubicBezTo>
                  <a:pt x="9174" y="1520081"/>
                  <a:pt x="562532" y="2218581"/>
                  <a:pt x="838303" y="2448995"/>
                </a:cubicBezTo>
                <a:close/>
              </a:path>
            </a:pathLst>
          </a:custGeom>
          <a:pattFill prst="narVert">
            <a:fgClr>
              <a:srgbClr val="3399FF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BAB7DC28-BBEB-4D61-8CE0-7C5A63DE19C6}"/>
              </a:ext>
            </a:extLst>
          </p:cNvPr>
          <p:cNvSpPr/>
          <p:nvPr/>
        </p:nvSpPr>
        <p:spPr bwMode="auto">
          <a:xfrm>
            <a:off x="5251403" y="129015"/>
            <a:ext cx="3778124" cy="4186703"/>
          </a:xfrm>
          <a:custGeom>
            <a:avLst/>
            <a:gdLst>
              <a:gd name="connsiteX0" fmla="*/ 899026 w 3778124"/>
              <a:gd name="connsiteY0" fmla="*/ 763614 h 4186703"/>
              <a:gd name="connsiteX1" fmla="*/ 28168 w 3778124"/>
              <a:gd name="connsiteY1" fmla="*/ 2635956 h 4186703"/>
              <a:gd name="connsiteX2" fmla="*/ 267654 w 3778124"/>
              <a:gd name="connsiteY2" fmla="*/ 3583014 h 4186703"/>
              <a:gd name="connsiteX3" fmla="*/ 811940 w 3778124"/>
              <a:gd name="connsiteY3" fmla="*/ 4061985 h 4186703"/>
              <a:gd name="connsiteX4" fmla="*/ 1388883 w 3778124"/>
              <a:gd name="connsiteY4" fmla="*/ 4116414 h 4186703"/>
              <a:gd name="connsiteX5" fmla="*/ 2248854 w 3778124"/>
              <a:gd name="connsiteY5" fmla="*/ 3191128 h 4186703"/>
              <a:gd name="connsiteX6" fmla="*/ 3576911 w 3778124"/>
              <a:gd name="connsiteY6" fmla="*/ 1384099 h 4186703"/>
              <a:gd name="connsiteX7" fmla="*/ 3729311 w 3778124"/>
              <a:gd name="connsiteY7" fmla="*/ 426156 h 4186703"/>
              <a:gd name="connsiteX8" fmla="*/ 3141483 w 3778124"/>
              <a:gd name="connsiteY8" fmla="*/ 45156 h 4186703"/>
              <a:gd name="connsiteX9" fmla="*/ 1650140 w 3778124"/>
              <a:gd name="connsiteY9" fmla="*/ 88699 h 4186703"/>
              <a:gd name="connsiteX10" fmla="*/ 899026 w 3778124"/>
              <a:gd name="connsiteY10" fmla="*/ 763614 h 41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8124" h="4186703">
                <a:moveTo>
                  <a:pt x="899026" y="763614"/>
                </a:moveTo>
                <a:cubicBezTo>
                  <a:pt x="628697" y="1188157"/>
                  <a:pt x="133397" y="2166056"/>
                  <a:pt x="28168" y="2635956"/>
                </a:cubicBezTo>
                <a:cubicBezTo>
                  <a:pt x="-77061" y="3105856"/>
                  <a:pt x="137025" y="3345343"/>
                  <a:pt x="267654" y="3583014"/>
                </a:cubicBezTo>
                <a:cubicBezTo>
                  <a:pt x="398283" y="3820685"/>
                  <a:pt x="625069" y="3973085"/>
                  <a:pt x="811940" y="4061985"/>
                </a:cubicBezTo>
                <a:cubicBezTo>
                  <a:pt x="998811" y="4150885"/>
                  <a:pt x="1149397" y="4261557"/>
                  <a:pt x="1388883" y="4116414"/>
                </a:cubicBezTo>
                <a:cubicBezTo>
                  <a:pt x="1628369" y="3971271"/>
                  <a:pt x="1884183" y="3646514"/>
                  <a:pt x="2248854" y="3191128"/>
                </a:cubicBezTo>
                <a:cubicBezTo>
                  <a:pt x="2613525" y="2735742"/>
                  <a:pt x="3330168" y="1844928"/>
                  <a:pt x="3576911" y="1384099"/>
                </a:cubicBezTo>
                <a:cubicBezTo>
                  <a:pt x="3823654" y="923270"/>
                  <a:pt x="3801882" y="649313"/>
                  <a:pt x="3729311" y="426156"/>
                </a:cubicBezTo>
                <a:cubicBezTo>
                  <a:pt x="3656740" y="202999"/>
                  <a:pt x="3488011" y="101399"/>
                  <a:pt x="3141483" y="45156"/>
                </a:cubicBezTo>
                <a:cubicBezTo>
                  <a:pt x="2794955" y="-11087"/>
                  <a:pt x="2018440" y="-32858"/>
                  <a:pt x="1650140" y="88699"/>
                </a:cubicBezTo>
                <a:cubicBezTo>
                  <a:pt x="1281840" y="210256"/>
                  <a:pt x="1169355" y="339071"/>
                  <a:pt x="899026" y="763614"/>
                </a:cubicBezTo>
                <a:close/>
              </a:path>
            </a:pathLst>
          </a:custGeom>
          <a:pattFill prst="dkUpDiag">
            <a:fgClr>
              <a:srgbClr val="92D05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MX,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1,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deref *,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*,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+,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Computation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DBC7-D8CD-431F-A7FF-867AB3B4E06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1A0EA1-E651-4750-9F2B-3EF3A8820A11}"/>
              </a:ext>
            </a:extLst>
          </p:cNvPr>
          <p:cNvGrpSpPr/>
          <p:nvPr/>
        </p:nvGrpSpPr>
        <p:grpSpPr>
          <a:xfrm>
            <a:off x="3182045" y="353450"/>
            <a:ext cx="5692393" cy="6111713"/>
            <a:chOff x="3182045" y="353450"/>
            <a:chExt cx="5692393" cy="6111713"/>
          </a:xfrm>
        </p:grpSpPr>
        <p:sp>
          <p:nvSpPr>
            <p:cNvPr id="133" name="Oval 42">
              <a:extLst>
                <a:ext uri="{FF2B5EF4-FFF2-40B4-BE49-F238E27FC236}">
                  <a16:creationId xmlns:a16="http://schemas.microsoft.com/office/drawing/2014/main" id="{C6248933-ABAB-481E-8585-68E909444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0" y="509673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4" name="Text Box 43">
              <a:extLst>
                <a:ext uri="{FF2B5EF4-FFF2-40B4-BE49-F238E27FC236}">
                  <a16:creationId xmlns:a16="http://schemas.microsoft.com/office/drawing/2014/main" id="{CB234315-336F-4A15-9DEF-CDD2FF417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045" y="5248138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07CE7FA-8461-43BB-867E-CFA4B4BA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163" y="5888901"/>
              <a:ext cx="574675" cy="5762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6" name="Text Box 52">
              <a:extLst>
                <a:ext uri="{FF2B5EF4-FFF2-40B4-BE49-F238E27FC236}">
                  <a16:creationId xmlns:a16="http://schemas.microsoft.com/office/drawing/2014/main" id="{746724D9-DACC-4F3E-9976-BF7C08DE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301" y="604030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37" name="AutoShape 53">
              <a:extLst>
                <a:ext uri="{FF2B5EF4-FFF2-40B4-BE49-F238E27FC236}">
                  <a16:creationId xmlns:a16="http://schemas.microsoft.com/office/drawing/2014/main" id="{7A39E516-C61B-4E0D-BA6E-912CE5D31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707545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8" name="AutoShape 54">
              <a:extLst>
                <a:ext uri="{FF2B5EF4-FFF2-40B4-BE49-F238E27FC236}">
                  <a16:creationId xmlns:a16="http://schemas.microsoft.com/office/drawing/2014/main" id="{620303A5-F0F0-4E69-AA01-A2B99B22D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4426682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A4CC1EF0-8AED-4296-95E8-7F90A2E1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00" y="5093563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0" name="Oval 42">
              <a:extLst>
                <a:ext uri="{FF2B5EF4-FFF2-40B4-BE49-F238E27FC236}">
                  <a16:creationId xmlns:a16="http://schemas.microsoft.com/office/drawing/2014/main" id="{A91C30F2-1ABC-49A7-AD04-2E88FA83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940" y="430663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1" name="Text Box 43">
              <a:extLst>
                <a:ext uri="{FF2B5EF4-FFF2-40B4-BE49-F238E27FC236}">
                  <a16:creationId xmlns:a16="http://schemas.microsoft.com/office/drawing/2014/main" id="{6546D201-5DCC-4A0D-A912-3B81CD869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135" y="4458030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44" name="AutoShape 53">
              <a:extLst>
                <a:ext uri="{FF2B5EF4-FFF2-40B4-BE49-F238E27FC236}">
                  <a16:creationId xmlns:a16="http://schemas.microsoft.com/office/drawing/2014/main" id="{0A2596CB-F5C3-4856-AEBA-7758D2941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426635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5" name="AutoShape 54">
              <a:extLst>
                <a:ext uri="{FF2B5EF4-FFF2-40B4-BE49-F238E27FC236}">
                  <a16:creationId xmlns:a16="http://schemas.microsoft.com/office/drawing/2014/main" id="{CABC0F4F-A050-45B4-BEB4-C2DECD35DF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145772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7" name="Text Box 52">
              <a:extLst>
                <a:ext uri="{FF2B5EF4-FFF2-40B4-BE49-F238E27FC236}">
                  <a16:creationId xmlns:a16="http://schemas.microsoft.com/office/drawing/2014/main" id="{96756E60-CF68-4347-BEA7-AF96E8A60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750" y="5242793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+</a:t>
              </a:r>
            </a:p>
          </p:txBody>
        </p:sp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FF4FD5C4-A441-4575-A041-6C2D6A8F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8864" y="430493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0" name="Oval 42">
              <a:extLst>
                <a:ext uri="{FF2B5EF4-FFF2-40B4-BE49-F238E27FC236}">
                  <a16:creationId xmlns:a16="http://schemas.microsoft.com/office/drawing/2014/main" id="{60E1DFE6-5A3C-4571-8FFF-DC7D29F89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4" y="351800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1" name="Text Box 43">
              <a:extLst>
                <a:ext uri="{FF2B5EF4-FFF2-40B4-BE49-F238E27FC236}">
                  <a16:creationId xmlns:a16="http://schemas.microsoft.com/office/drawing/2014/main" id="{5D4A2590-D73E-4A44-BA81-9C176E593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699" y="3669402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42</a:t>
              </a:r>
            </a:p>
          </p:txBody>
        </p:sp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id="{A0E94F29-C664-44A9-91C2-6922248090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147199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id="{138DD673-F063-4964-B4FF-AE9600DBFD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866336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4" name="Text Box 52">
              <a:extLst>
                <a:ext uri="{FF2B5EF4-FFF2-40B4-BE49-F238E27FC236}">
                  <a16:creationId xmlns:a16="http://schemas.microsoft.com/office/drawing/2014/main" id="{5FB18D88-82CA-4687-A451-DC055785B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1314" y="445416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56" name="Oval 72">
              <a:extLst>
                <a:ext uri="{FF2B5EF4-FFF2-40B4-BE49-F238E27FC236}">
                  <a16:creationId xmlns:a16="http://schemas.microsoft.com/office/drawing/2014/main" id="{B5F9B5DE-A6EF-4C31-A04B-BCC535232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962" y="351481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7" name="Oval 42">
              <a:extLst>
                <a:ext uri="{FF2B5EF4-FFF2-40B4-BE49-F238E27FC236}">
                  <a16:creationId xmlns:a16="http://schemas.microsoft.com/office/drawing/2014/main" id="{D996E309-17C5-4D10-925D-F78BE8689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602" y="272788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8" name="Text Box 43">
              <a:extLst>
                <a:ext uri="{FF2B5EF4-FFF2-40B4-BE49-F238E27FC236}">
                  <a16:creationId xmlns:a16="http://schemas.microsoft.com/office/drawing/2014/main" id="{21FBB511-C2B7-4A88-AC93-9DD3B0229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797" y="2879282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MX</a:t>
              </a:r>
            </a:p>
          </p:txBody>
        </p:sp>
        <p:sp>
          <p:nvSpPr>
            <p:cNvPr id="159" name="AutoShape 53">
              <a:extLst>
                <a:ext uri="{FF2B5EF4-FFF2-40B4-BE49-F238E27FC236}">
                  <a16:creationId xmlns:a16="http://schemas.microsoft.com/office/drawing/2014/main" id="{E666CB98-911F-4028-8A58-9AD7AF2672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866297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0" name="AutoShape 54">
              <a:extLst>
                <a:ext uri="{FF2B5EF4-FFF2-40B4-BE49-F238E27FC236}">
                  <a16:creationId xmlns:a16="http://schemas.microsoft.com/office/drawing/2014/main" id="{8AA13CE2-EC43-4865-A64B-A72FFCF949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34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1" name="Text Box 52">
              <a:extLst>
                <a:ext uri="{FF2B5EF4-FFF2-40B4-BE49-F238E27FC236}">
                  <a16:creationId xmlns:a16="http://schemas.microsoft.com/office/drawing/2014/main" id="{F3FE4DFA-8A73-48D9-A5BF-7616571F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0412" y="366404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62" name="AutoShape 54">
              <a:extLst>
                <a:ext uri="{FF2B5EF4-FFF2-40B4-BE49-F238E27FC236}">
                  <a16:creationId xmlns:a16="http://schemas.microsoft.com/office/drawing/2014/main" id="{070D416B-C065-4D29-8947-0C443C1C8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42" y="333986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3" name="Oval 72">
              <a:extLst>
                <a:ext uri="{FF2B5EF4-FFF2-40B4-BE49-F238E27FC236}">
                  <a16:creationId xmlns:a16="http://schemas.microsoft.com/office/drawing/2014/main" id="{F4832689-ECB0-45D9-A5AA-283683A9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060" y="272470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7" name="AutoShape 54">
              <a:extLst>
                <a:ext uri="{FF2B5EF4-FFF2-40B4-BE49-F238E27FC236}">
                  <a16:creationId xmlns:a16="http://schemas.microsoft.com/office/drawing/2014/main" id="{3989173C-AD55-4C34-8E02-A3F5AEB10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050739" y="2544810"/>
              <a:ext cx="144000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8" name="Text Box 52">
              <a:extLst>
                <a:ext uri="{FF2B5EF4-FFF2-40B4-BE49-F238E27FC236}">
                  <a16:creationId xmlns:a16="http://schemas.microsoft.com/office/drawing/2014/main" id="{AE2B6308-7F0A-43B4-A173-F8E084108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952" y="2829545"/>
              <a:ext cx="72936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400" b="1" dirty="0">
                  <a:latin typeface="Courier New" pitchFamily="49" charset="0"/>
                </a:rPr>
                <a:t>deref</a:t>
              </a:r>
            </a:p>
            <a:p>
              <a:pPr algn="ctr" eaLnBrk="1" hangingPunct="1">
                <a:lnSpc>
                  <a:spcPct val="6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BCF10612-C127-416E-91F4-8FE4A8188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813" y="193459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1" name="Oval 42">
              <a:extLst>
                <a:ext uri="{FF2B5EF4-FFF2-40B4-BE49-F238E27FC236}">
                  <a16:creationId xmlns:a16="http://schemas.microsoft.com/office/drawing/2014/main" id="{0C9A6C90-290D-4D9F-8550-C992E0B8F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2453" y="1147657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2" name="Text Box 43">
              <a:extLst>
                <a:ext uri="{FF2B5EF4-FFF2-40B4-BE49-F238E27FC236}">
                  <a16:creationId xmlns:a16="http://schemas.microsoft.com/office/drawing/2014/main" id="{08D392BC-C52D-477F-8E7E-2853AEBFB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7648" y="1299057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73" name="AutoShape 53">
              <a:extLst>
                <a:ext uri="{FF2B5EF4-FFF2-40B4-BE49-F238E27FC236}">
                  <a16:creationId xmlns:a16="http://schemas.microsoft.com/office/drawing/2014/main" id="{72598350-84E2-496E-AAFD-FD9E627B28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603148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4" name="AutoShape 54">
              <a:extLst>
                <a:ext uri="{FF2B5EF4-FFF2-40B4-BE49-F238E27FC236}">
                  <a16:creationId xmlns:a16="http://schemas.microsoft.com/office/drawing/2014/main" id="{BD2C00EE-F5A6-4DC8-BF98-3128A11133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322285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5" name="Text Box 52">
              <a:extLst>
                <a:ext uri="{FF2B5EF4-FFF2-40B4-BE49-F238E27FC236}">
                  <a16:creationId xmlns:a16="http://schemas.microsoft.com/office/drawing/2014/main" id="{30D67DAC-4813-406E-8970-CB2922B60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7263" y="208382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57AF7614-63A9-4FB6-B728-A3A125D3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3897" y="1145301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8" name="Oval 42">
              <a:extLst>
                <a:ext uri="{FF2B5EF4-FFF2-40B4-BE49-F238E27FC236}">
                  <a16:creationId xmlns:a16="http://schemas.microsoft.com/office/drawing/2014/main" id="{90750E78-628A-4F6D-8FB9-376BD8662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1537" y="35836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9" name="Text Box 43">
              <a:extLst>
                <a:ext uri="{FF2B5EF4-FFF2-40B4-BE49-F238E27FC236}">
                  <a16:creationId xmlns:a16="http://schemas.microsoft.com/office/drawing/2014/main" id="{C9E2C1D5-67B9-4786-910D-BE7033BF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6732" y="509768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80" name="AutoShape 53">
              <a:extLst>
                <a:ext uri="{FF2B5EF4-FFF2-40B4-BE49-F238E27FC236}">
                  <a16:creationId xmlns:a16="http://schemas.microsoft.com/office/drawing/2014/main" id="{A92652EB-6693-4216-9090-4EF7918C6D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7322232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1" name="AutoShape 54">
              <a:extLst>
                <a:ext uri="{FF2B5EF4-FFF2-40B4-BE49-F238E27FC236}">
                  <a16:creationId xmlns:a16="http://schemas.microsoft.com/office/drawing/2014/main" id="{D822C54E-1494-4933-80DE-EB4A00FAA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8041369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2" name="Text Box 52">
              <a:extLst>
                <a:ext uri="{FF2B5EF4-FFF2-40B4-BE49-F238E27FC236}">
                  <a16:creationId xmlns:a16="http://schemas.microsoft.com/office/drawing/2014/main" id="{76D49D6F-A038-446C-9C87-5266D695C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6347" y="1294531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-</a:t>
              </a:r>
            </a:p>
          </p:txBody>
        </p:sp>
        <p:sp>
          <p:nvSpPr>
            <p:cNvPr id="184" name="Oval 72">
              <a:extLst>
                <a:ext uri="{FF2B5EF4-FFF2-40B4-BE49-F238E27FC236}">
                  <a16:creationId xmlns:a16="http://schemas.microsoft.com/office/drawing/2014/main" id="{E16B763F-3500-4F2F-97E5-7E0B84201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763" y="35345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9" name="Text Box 52">
              <a:extLst>
                <a:ext uri="{FF2B5EF4-FFF2-40B4-BE49-F238E27FC236}">
                  <a16:creationId xmlns:a16="http://schemas.microsoft.com/office/drawing/2014/main" id="{23249079-09D9-4253-A1DA-78EDEE6CE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2213" y="50268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1</a:t>
              </a:r>
            </a:p>
          </p:txBody>
        </p:sp>
      </p:grpSp>
      <p:sp>
        <p:nvSpPr>
          <p:cNvPr id="56" name="Textfeld 55">
            <a:extLst>
              <a:ext uri="{FF2B5EF4-FFF2-40B4-BE49-F238E27FC236}">
                <a16:creationId xmlns:a16="http://schemas.microsoft.com/office/drawing/2014/main" id="{62A19CD0-5E7E-4830-8535-070F6D5EFB96}"/>
              </a:ext>
            </a:extLst>
          </p:cNvPr>
          <p:cNvSpPr txBox="1"/>
          <p:nvPr/>
        </p:nvSpPr>
        <p:spPr>
          <a:xfrm>
            <a:off x="3778478" y="348478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F5DCC68-8F02-4BF7-923D-EE261C75CB2F}"/>
              </a:ext>
            </a:extLst>
          </p:cNvPr>
          <p:cNvSpPr txBox="1"/>
          <p:nvPr/>
        </p:nvSpPr>
        <p:spPr>
          <a:xfrm>
            <a:off x="3054183" y="4259350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0CDF9148-51CF-4B2B-9BEC-351B4679D2E6}"/>
              </a:ext>
            </a:extLst>
          </p:cNvPr>
          <p:cNvSpPr txBox="1"/>
          <p:nvPr/>
        </p:nvSpPr>
        <p:spPr>
          <a:xfrm>
            <a:off x="2320460" y="507162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CA9754A1-78D6-4616-AD13-35F149CF3056}"/>
              </a:ext>
            </a:extLst>
          </p:cNvPr>
          <p:cNvSpPr txBox="1"/>
          <p:nvPr/>
        </p:nvSpPr>
        <p:spPr>
          <a:xfrm>
            <a:off x="5225487" y="5073195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CEA9C0FB-0AE4-419F-A872-438BF52D19A7}"/>
              </a:ext>
            </a:extLst>
          </p:cNvPr>
          <p:cNvSpPr txBox="1"/>
          <p:nvPr/>
        </p:nvSpPr>
        <p:spPr>
          <a:xfrm>
            <a:off x="4510622" y="586662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F5794D7-D173-41D1-AEA1-AF42FA43E231}"/>
              </a:ext>
            </a:extLst>
          </p:cNvPr>
          <p:cNvGrpSpPr/>
          <p:nvPr/>
        </p:nvGrpSpPr>
        <p:grpSpPr>
          <a:xfrm>
            <a:off x="3427641" y="5673715"/>
            <a:ext cx="516931" cy="461781"/>
            <a:chOff x="3427641" y="5673715"/>
            <a:chExt cx="516931" cy="461781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CBA49384-E00A-48DF-A8B6-499FCA6D6DF6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017C3CF-844F-4F66-AE4F-97C3777EFC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58D69A4-37BB-4754-8838-AACCAB60C2B7}"/>
              </a:ext>
            </a:extLst>
          </p:cNvPr>
          <p:cNvGrpSpPr/>
          <p:nvPr/>
        </p:nvGrpSpPr>
        <p:grpSpPr>
          <a:xfrm>
            <a:off x="4150411" y="4857398"/>
            <a:ext cx="516931" cy="461781"/>
            <a:chOff x="3427641" y="5673715"/>
            <a:chExt cx="516931" cy="461781"/>
          </a:xfrm>
        </p:grpSpPr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7344D26-34A3-4FB3-9337-D2FA4C13D70E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249A9FF7-4370-4640-8D47-F00D94AE49D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97098282-8152-4EF3-A279-DEA66F08FFEA}"/>
              </a:ext>
            </a:extLst>
          </p:cNvPr>
          <p:cNvGrpSpPr/>
          <p:nvPr/>
        </p:nvGrpSpPr>
        <p:grpSpPr>
          <a:xfrm>
            <a:off x="5587324" y="3300739"/>
            <a:ext cx="516931" cy="461781"/>
            <a:chOff x="3427641" y="5673715"/>
            <a:chExt cx="516931" cy="461781"/>
          </a:xfrm>
        </p:grpSpPr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57ED5FAD-A2AC-47DA-837A-C3B90D164269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19AA0ECF-7A88-421E-AFCB-AA954740D9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3D4837A2-3AB1-45B1-9E5F-A275B7963A2A}"/>
              </a:ext>
            </a:extLst>
          </p:cNvPr>
          <p:cNvGrpSpPr/>
          <p:nvPr/>
        </p:nvGrpSpPr>
        <p:grpSpPr>
          <a:xfrm>
            <a:off x="7024244" y="927652"/>
            <a:ext cx="516931" cy="450895"/>
            <a:chOff x="3427641" y="5673715"/>
            <a:chExt cx="516931" cy="450895"/>
          </a:xfrm>
        </p:grpSpPr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6391F8AC-6A80-43CE-8FE1-A9D90C80E7C9}"/>
                </a:ext>
              </a:extLst>
            </p:cNvPr>
            <p:cNvSpPr txBox="1"/>
            <p:nvPr/>
          </p:nvSpPr>
          <p:spPr>
            <a:xfrm>
              <a:off x="3427641" y="575527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D42A3F12-67E7-47FB-9BDE-AC2ECCF61F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A7C6C21E-BC02-4A13-8A0D-D31784DEBD0C}"/>
              </a:ext>
            </a:extLst>
          </p:cNvPr>
          <p:cNvGrpSpPr/>
          <p:nvPr/>
        </p:nvGrpSpPr>
        <p:grpSpPr>
          <a:xfrm>
            <a:off x="6611945" y="1488188"/>
            <a:ext cx="530004" cy="405257"/>
            <a:chOff x="6611945" y="1488188"/>
            <a:chExt cx="530004" cy="405257"/>
          </a:xfrm>
        </p:grpSpPr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DBF64800-6E29-40A8-B790-2B466B76E35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11945" y="171142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Textfeld 88">
              <a:extLst>
                <a:ext uri="{FF2B5EF4-FFF2-40B4-BE49-F238E27FC236}">
                  <a16:creationId xmlns:a16="http://schemas.microsoft.com/office/drawing/2014/main" id="{E94F7236-FAEE-404D-92E1-D2946E65E65D}"/>
                </a:ext>
              </a:extLst>
            </p:cNvPr>
            <p:cNvSpPr txBox="1"/>
            <p:nvPr/>
          </p:nvSpPr>
          <p:spPr>
            <a:xfrm>
              <a:off x="6752099" y="148818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</p:grpSp>
      <p:sp>
        <p:nvSpPr>
          <p:cNvPr id="91" name="AutoShape 54">
            <a:extLst>
              <a:ext uri="{FF2B5EF4-FFF2-40B4-BE49-F238E27FC236}">
                <a16:creationId xmlns:a16="http://schemas.microsoft.com/office/drawing/2014/main" id="{F0E27FF5-4E95-4AB6-AAD0-4F70BA26B862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6000" y="5933710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2A6CFDC0-8AF7-4BAF-8532-D74A9E2E4864}"/>
              </a:ext>
            </a:extLst>
          </p:cNvPr>
          <p:cNvGrpSpPr/>
          <p:nvPr/>
        </p:nvGrpSpPr>
        <p:grpSpPr>
          <a:xfrm>
            <a:off x="6610575" y="2444215"/>
            <a:ext cx="553350" cy="369332"/>
            <a:chOff x="6610575" y="2444215"/>
            <a:chExt cx="553350" cy="369332"/>
          </a:xfrm>
        </p:grpSpPr>
        <p:sp>
          <p:nvSpPr>
            <p:cNvPr id="106" name="Textfeld 105">
              <a:extLst>
                <a:ext uri="{FF2B5EF4-FFF2-40B4-BE49-F238E27FC236}">
                  <a16:creationId xmlns:a16="http://schemas.microsoft.com/office/drawing/2014/main" id="{F26BABA7-5C93-48EB-BB0F-074BDB88622D}"/>
                </a:ext>
              </a:extLst>
            </p:cNvPr>
            <p:cNvSpPr txBox="1"/>
            <p:nvPr/>
          </p:nvSpPr>
          <p:spPr>
            <a:xfrm>
              <a:off x="6610575" y="2444215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470C1812-EFF2-470B-AA05-60060EF8A88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945089" y="2576166"/>
              <a:ext cx="218836" cy="928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3C2EC26F-C0C4-4136-89D6-3F22976D6073}"/>
              </a:ext>
            </a:extLst>
          </p:cNvPr>
          <p:cNvGrpSpPr/>
          <p:nvPr/>
        </p:nvGrpSpPr>
        <p:grpSpPr>
          <a:xfrm>
            <a:off x="5660855" y="3759282"/>
            <a:ext cx="522815" cy="453491"/>
            <a:chOff x="5660855" y="3759282"/>
            <a:chExt cx="522815" cy="453491"/>
          </a:xfrm>
        </p:grpSpPr>
        <p:sp>
          <p:nvSpPr>
            <p:cNvPr id="96" name="Textfeld 95">
              <a:extLst>
                <a:ext uri="{FF2B5EF4-FFF2-40B4-BE49-F238E27FC236}">
                  <a16:creationId xmlns:a16="http://schemas.microsoft.com/office/drawing/2014/main" id="{47D55686-FA41-4301-B2AC-B3A1BEEE4FBD}"/>
                </a:ext>
              </a:extLst>
            </p:cNvPr>
            <p:cNvSpPr txBox="1"/>
            <p:nvPr/>
          </p:nvSpPr>
          <p:spPr>
            <a:xfrm>
              <a:off x="5660855" y="3759282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99" name="Gerader Verbinder 98">
              <a:extLst>
                <a:ext uri="{FF2B5EF4-FFF2-40B4-BE49-F238E27FC236}">
                  <a16:creationId xmlns:a16="http://schemas.microsoft.com/office/drawing/2014/main" id="{5A9DA9D6-FA7E-45BE-A8D7-4067AAFFC42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949782" y="4048625"/>
              <a:ext cx="233888" cy="1641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1" name="Textfeld 100">
            <a:extLst>
              <a:ext uri="{FF2B5EF4-FFF2-40B4-BE49-F238E27FC236}">
                <a16:creationId xmlns:a16="http://schemas.microsoft.com/office/drawing/2014/main" id="{3B92D6DD-C497-4568-A532-261ED2470533}"/>
              </a:ext>
            </a:extLst>
          </p:cNvPr>
          <p:cNvSpPr txBox="1"/>
          <p:nvPr/>
        </p:nvSpPr>
        <p:spPr>
          <a:xfrm>
            <a:off x="9473644" y="1163874"/>
            <a:ext cx="2722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≥3] = 4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≥3] = </a:t>
            </a:r>
            <a:r>
              <a:rPr lang="en-US" dirty="0">
                <a:sym typeface="Symbol" panose="05050102010706020507" pitchFamily="18" charset="2"/>
              </a:rPr>
              <a:t>LD.W r1, [+r2]-1</a:t>
            </a:r>
            <a:endParaRPr lang="en-US" dirty="0"/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585C8BE8-B35C-46A9-B6B0-2A45FDFC2321}"/>
              </a:ext>
            </a:extLst>
          </p:cNvPr>
          <p:cNvSpPr txBox="1"/>
          <p:nvPr/>
        </p:nvSpPr>
        <p:spPr>
          <a:xfrm>
            <a:off x="8242451" y="2163257"/>
            <a:ext cx="3725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0+4+4 = 8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MUL r3, r1, #42;  = (2, 1)</a:t>
            </a:r>
            <a:endParaRPr lang="en-US" dirty="0"/>
          </a:p>
        </p:txBody>
      </p:sp>
      <p:sp>
        <p:nvSpPr>
          <p:cNvPr id="90" name="Textfeld 89">
            <a:extLst>
              <a:ext uri="{FF2B5EF4-FFF2-40B4-BE49-F238E27FC236}">
                <a16:creationId xmlns:a16="http://schemas.microsoft.com/office/drawing/2014/main" id="{C7AE1D34-796A-4BF9-95B0-4F1DBCF6BD2F}"/>
              </a:ext>
            </a:extLst>
          </p:cNvPr>
          <p:cNvSpPr txBox="1"/>
          <p:nvPr/>
        </p:nvSpPr>
        <p:spPr>
          <a:xfrm>
            <a:off x="8243324" y="2733928"/>
            <a:ext cx="40879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0+4+16 = 20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MUL r0, r1, #42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ST.W r0,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r0,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  <a:r>
              <a:rPr lang="en-US" dirty="0">
                <a:sym typeface="Symbol" panose="05050102010706020507" pitchFamily="18" charset="2"/>
              </a:rPr>
              <a:t>;  = (2, 1)</a:t>
            </a:r>
            <a:endParaRPr lang="en-US" i="1" dirty="0"/>
          </a:p>
        </p:txBody>
      </p:sp>
      <p:sp>
        <p:nvSpPr>
          <p:cNvPr id="97" name="Textfeld 96">
            <a:extLst>
              <a:ext uri="{FF2B5EF4-FFF2-40B4-BE49-F238E27FC236}">
                <a16:creationId xmlns:a16="http://schemas.microsoft.com/office/drawing/2014/main" id="{D1E0FB95-A32C-4310-9C09-7E2BE278234F}"/>
              </a:ext>
            </a:extLst>
          </p:cNvPr>
          <p:cNvSpPr txBox="1"/>
          <p:nvPr/>
        </p:nvSpPr>
        <p:spPr>
          <a:xfrm>
            <a:off x="9015336" y="4459165"/>
            <a:ext cx="2485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0+8+4 = 12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ADD</a:t>
            </a:r>
            <a:r>
              <a:rPr lang="en-US" dirty="0">
                <a:sym typeface="Symbol" panose="05050102010706020507" pitchFamily="18" charset="2"/>
              </a:rPr>
              <a:t> r3, r0, r3</a:t>
            </a:r>
            <a:endParaRPr lang="en-US" dirty="0"/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03967D1F-D23E-4753-B0A1-CB364101395A}"/>
              </a:ext>
            </a:extLst>
          </p:cNvPr>
          <p:cNvSpPr txBox="1"/>
          <p:nvPr/>
        </p:nvSpPr>
        <p:spPr>
          <a:xfrm>
            <a:off x="9016213" y="5018955"/>
            <a:ext cx="29674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0+20+20 = 40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r1,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r1,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ADD r1, r0, r1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ST.W r1,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r1,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  <a:endParaRPr lang="en-US" i="1" dirty="0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3F4AE1C1-E57C-415B-B613-F15424454FE6}"/>
              </a:ext>
            </a:extLst>
          </p:cNvPr>
          <p:cNvSpPr/>
          <p:nvPr/>
        </p:nvSpPr>
        <p:spPr bwMode="auto">
          <a:xfrm>
            <a:off x="6744832" y="1472280"/>
            <a:ext cx="2815627" cy="2303015"/>
          </a:xfrm>
          <a:custGeom>
            <a:avLst/>
            <a:gdLst>
              <a:gd name="connsiteX0" fmla="*/ 0 w 2815627"/>
              <a:gd name="connsiteY0" fmla="*/ 2306688 h 2306688"/>
              <a:gd name="connsiteX1" fmla="*/ 525101 w 2815627"/>
              <a:gd name="connsiteY1" fmla="*/ 2062244 h 2306688"/>
              <a:gd name="connsiteX2" fmla="*/ 896293 w 2815627"/>
              <a:gd name="connsiteY2" fmla="*/ 1564304 h 2306688"/>
              <a:gd name="connsiteX3" fmla="*/ 1330859 w 2815627"/>
              <a:gd name="connsiteY3" fmla="*/ 396407 h 2306688"/>
              <a:gd name="connsiteX4" fmla="*/ 2480649 w 2815627"/>
              <a:gd name="connsiteY4" fmla="*/ 52375 h 2306688"/>
              <a:gd name="connsiteX5" fmla="*/ 2815627 w 2815627"/>
              <a:gd name="connsiteY5" fmla="*/ 7108 h 2306688"/>
              <a:gd name="connsiteX0" fmla="*/ 0 w 2815627"/>
              <a:gd name="connsiteY0" fmla="*/ 2303015 h 2303015"/>
              <a:gd name="connsiteX1" fmla="*/ 525101 w 2815627"/>
              <a:gd name="connsiteY1" fmla="*/ 2058571 h 2303015"/>
              <a:gd name="connsiteX2" fmla="*/ 896293 w 2815627"/>
              <a:gd name="connsiteY2" fmla="*/ 1560631 h 2303015"/>
              <a:gd name="connsiteX3" fmla="*/ 1330859 w 2815627"/>
              <a:gd name="connsiteY3" fmla="*/ 392734 h 2303015"/>
              <a:gd name="connsiteX4" fmla="*/ 2100404 w 2815627"/>
              <a:gd name="connsiteY4" fmla="*/ 66809 h 2303015"/>
              <a:gd name="connsiteX5" fmla="*/ 2815627 w 2815627"/>
              <a:gd name="connsiteY5" fmla="*/ 3435 h 230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5627" h="2303015">
                <a:moveTo>
                  <a:pt x="0" y="2303015"/>
                </a:moveTo>
                <a:cubicBezTo>
                  <a:pt x="187859" y="2242658"/>
                  <a:pt x="375719" y="2182302"/>
                  <a:pt x="525101" y="2058571"/>
                </a:cubicBezTo>
                <a:cubicBezTo>
                  <a:pt x="674483" y="1934840"/>
                  <a:pt x="762000" y="1838270"/>
                  <a:pt x="896293" y="1560631"/>
                </a:cubicBezTo>
                <a:cubicBezTo>
                  <a:pt x="1030586" y="1282991"/>
                  <a:pt x="1130174" y="641704"/>
                  <a:pt x="1330859" y="392734"/>
                </a:cubicBezTo>
                <a:cubicBezTo>
                  <a:pt x="1531544" y="143764"/>
                  <a:pt x="1852943" y="131692"/>
                  <a:pt x="2100404" y="66809"/>
                </a:cubicBezTo>
                <a:cubicBezTo>
                  <a:pt x="2347865" y="1926"/>
                  <a:pt x="2771868" y="-6373"/>
                  <a:pt x="2815627" y="343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C26027DB-98D0-41F7-83BE-203E7677956E}"/>
              </a:ext>
            </a:extLst>
          </p:cNvPr>
          <p:cNvSpPr/>
          <p:nvPr/>
        </p:nvSpPr>
        <p:spPr bwMode="auto">
          <a:xfrm>
            <a:off x="6019800" y="2764971"/>
            <a:ext cx="2318657" cy="1861458"/>
          </a:xfrm>
          <a:custGeom>
            <a:avLst/>
            <a:gdLst>
              <a:gd name="connsiteX0" fmla="*/ 0 w 2318657"/>
              <a:gd name="connsiteY0" fmla="*/ 1861458 h 1861458"/>
              <a:gd name="connsiteX1" fmla="*/ 1219200 w 2318657"/>
              <a:gd name="connsiteY1" fmla="*/ 1338943 h 1861458"/>
              <a:gd name="connsiteX2" fmla="*/ 1796143 w 2318657"/>
              <a:gd name="connsiteY2" fmla="*/ 272143 h 1861458"/>
              <a:gd name="connsiteX3" fmla="*/ 2318657 w 2318657"/>
              <a:gd name="connsiteY3" fmla="*/ 0 h 186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8657" h="1861458">
                <a:moveTo>
                  <a:pt x="0" y="1861458"/>
                </a:moveTo>
                <a:cubicBezTo>
                  <a:pt x="459921" y="1732643"/>
                  <a:pt x="919843" y="1603829"/>
                  <a:pt x="1219200" y="1338943"/>
                </a:cubicBezTo>
                <a:cubicBezTo>
                  <a:pt x="1518557" y="1074057"/>
                  <a:pt x="1612900" y="495300"/>
                  <a:pt x="1796143" y="272143"/>
                </a:cubicBezTo>
                <a:cubicBezTo>
                  <a:pt x="1979386" y="48986"/>
                  <a:pt x="2149021" y="24493"/>
                  <a:pt x="2318657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D4E09A50-6469-4AA1-9DE9-841AAE35BDD8}"/>
              </a:ext>
            </a:extLst>
          </p:cNvPr>
          <p:cNvSpPr/>
          <p:nvPr/>
        </p:nvSpPr>
        <p:spPr bwMode="auto">
          <a:xfrm>
            <a:off x="5301343" y="5072743"/>
            <a:ext cx="3755571" cy="337457"/>
          </a:xfrm>
          <a:custGeom>
            <a:avLst/>
            <a:gdLst>
              <a:gd name="connsiteX0" fmla="*/ 0 w 3755571"/>
              <a:gd name="connsiteY0" fmla="*/ 337457 h 337457"/>
              <a:gd name="connsiteX1" fmla="*/ 1632857 w 3755571"/>
              <a:gd name="connsiteY1" fmla="*/ 261257 h 337457"/>
              <a:gd name="connsiteX2" fmla="*/ 2296886 w 3755571"/>
              <a:gd name="connsiteY2" fmla="*/ 108857 h 337457"/>
              <a:gd name="connsiteX3" fmla="*/ 3755571 w 3755571"/>
              <a:gd name="connsiteY3" fmla="*/ 0 h 337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5571" h="337457">
                <a:moveTo>
                  <a:pt x="0" y="337457"/>
                </a:moveTo>
                <a:cubicBezTo>
                  <a:pt x="625021" y="318407"/>
                  <a:pt x="1250043" y="299357"/>
                  <a:pt x="1632857" y="261257"/>
                </a:cubicBezTo>
                <a:cubicBezTo>
                  <a:pt x="2015671" y="223157"/>
                  <a:pt x="1943100" y="152400"/>
                  <a:pt x="2296886" y="108857"/>
                </a:cubicBezTo>
                <a:cubicBezTo>
                  <a:pt x="2650672" y="65314"/>
                  <a:pt x="3203121" y="32657"/>
                  <a:pt x="3755571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0E8A67A6-EABE-4D94-8404-B753146564C6}"/>
              </a:ext>
            </a:extLst>
          </p:cNvPr>
          <p:cNvSpPr txBox="1"/>
          <p:nvPr/>
        </p:nvSpPr>
        <p:spPr>
          <a:xfrm>
            <a:off x="1039740" y="1325563"/>
            <a:ext cx="32031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4+4 = 8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MADD r3, r0, r1, #42</a:t>
            </a:r>
            <a:endParaRPr lang="en-US" dirty="0"/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945D4AEB-9018-48B1-848D-3357F9353BA1}"/>
              </a:ext>
            </a:extLst>
          </p:cNvPr>
          <p:cNvSpPr txBox="1"/>
          <p:nvPr/>
        </p:nvSpPr>
        <p:spPr>
          <a:xfrm>
            <a:off x="1036346" y="1896499"/>
            <a:ext cx="328647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4+16 = 20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r2,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MADD r2, r0, r1, #42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ST.W r2,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r2,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  <a:endParaRPr lang="en-US" i="1" dirty="0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D44B691D-902B-4A8A-AD48-622082A48E55}"/>
              </a:ext>
            </a:extLst>
          </p:cNvPr>
          <p:cNvSpPr/>
          <p:nvPr/>
        </p:nvSpPr>
        <p:spPr bwMode="auto">
          <a:xfrm>
            <a:off x="1338943" y="2579913"/>
            <a:ext cx="3287486" cy="2820453"/>
          </a:xfrm>
          <a:custGeom>
            <a:avLst/>
            <a:gdLst>
              <a:gd name="connsiteX0" fmla="*/ 3298371 w 3298371"/>
              <a:gd name="connsiteY0" fmla="*/ 2819400 h 2870293"/>
              <a:gd name="connsiteX1" fmla="*/ 2873828 w 3298371"/>
              <a:gd name="connsiteY1" fmla="*/ 2743200 h 2870293"/>
              <a:gd name="connsiteX2" fmla="*/ 1665514 w 3298371"/>
              <a:gd name="connsiteY2" fmla="*/ 1719943 h 2870293"/>
              <a:gd name="connsiteX3" fmla="*/ 293914 w 3298371"/>
              <a:gd name="connsiteY3" fmla="*/ 1012372 h 2870293"/>
              <a:gd name="connsiteX4" fmla="*/ 0 w 3298371"/>
              <a:gd name="connsiteY4" fmla="*/ 0 h 2870293"/>
              <a:gd name="connsiteX0" fmla="*/ 3276600 w 3276600"/>
              <a:gd name="connsiteY0" fmla="*/ 2906485 h 2932195"/>
              <a:gd name="connsiteX1" fmla="*/ 2873828 w 3276600"/>
              <a:gd name="connsiteY1" fmla="*/ 2743200 h 2932195"/>
              <a:gd name="connsiteX2" fmla="*/ 1665514 w 3276600"/>
              <a:gd name="connsiteY2" fmla="*/ 1719943 h 2932195"/>
              <a:gd name="connsiteX3" fmla="*/ 293914 w 3276600"/>
              <a:gd name="connsiteY3" fmla="*/ 1012372 h 2932195"/>
              <a:gd name="connsiteX4" fmla="*/ 0 w 3276600"/>
              <a:gd name="connsiteY4" fmla="*/ 0 h 2932195"/>
              <a:gd name="connsiteX0" fmla="*/ 3276600 w 3276600"/>
              <a:gd name="connsiteY0" fmla="*/ 2906485 h 2914794"/>
              <a:gd name="connsiteX1" fmla="*/ 2667000 w 3276600"/>
              <a:gd name="connsiteY1" fmla="*/ 2547257 h 2914794"/>
              <a:gd name="connsiteX2" fmla="*/ 1665514 w 3276600"/>
              <a:gd name="connsiteY2" fmla="*/ 1719943 h 2914794"/>
              <a:gd name="connsiteX3" fmla="*/ 293914 w 3276600"/>
              <a:gd name="connsiteY3" fmla="*/ 1012372 h 2914794"/>
              <a:gd name="connsiteX4" fmla="*/ 0 w 3276600"/>
              <a:gd name="connsiteY4" fmla="*/ 0 h 2914794"/>
              <a:gd name="connsiteX0" fmla="*/ 3287486 w 3287486"/>
              <a:gd name="connsiteY0" fmla="*/ 2808513 h 2820453"/>
              <a:gd name="connsiteX1" fmla="*/ 2667000 w 3287486"/>
              <a:gd name="connsiteY1" fmla="*/ 2547257 h 2820453"/>
              <a:gd name="connsiteX2" fmla="*/ 1665514 w 3287486"/>
              <a:gd name="connsiteY2" fmla="*/ 1719943 h 2820453"/>
              <a:gd name="connsiteX3" fmla="*/ 293914 w 3287486"/>
              <a:gd name="connsiteY3" fmla="*/ 1012372 h 2820453"/>
              <a:gd name="connsiteX4" fmla="*/ 0 w 3287486"/>
              <a:gd name="connsiteY4" fmla="*/ 0 h 2820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7486" h="2820453">
                <a:moveTo>
                  <a:pt x="3287486" y="2808513"/>
                </a:moveTo>
                <a:cubicBezTo>
                  <a:pt x="3211286" y="2862034"/>
                  <a:pt x="2937329" y="2728685"/>
                  <a:pt x="2667000" y="2547257"/>
                </a:cubicBezTo>
                <a:cubicBezTo>
                  <a:pt x="2396671" y="2365829"/>
                  <a:pt x="2061028" y="1975757"/>
                  <a:pt x="1665514" y="1719943"/>
                </a:cubicBezTo>
                <a:cubicBezTo>
                  <a:pt x="1270000" y="1464129"/>
                  <a:pt x="571500" y="1299029"/>
                  <a:pt x="293914" y="1012372"/>
                </a:cubicBezTo>
                <a:cubicBezTo>
                  <a:pt x="16328" y="725715"/>
                  <a:pt x="8164" y="362857"/>
                  <a:pt x="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559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61" grpId="0"/>
      <p:bldP spid="86" grpId="0"/>
      <p:bldP spid="90" grpId="0"/>
      <p:bldP spid="97" grpId="0"/>
      <p:bldP spid="97" grpId="1"/>
      <p:bldP spid="98" grpId="0"/>
      <p:bldP spid="98" grpId="1"/>
      <p:bldP spid="13" grpId="0" animBg="1"/>
      <p:bldP spid="93" grpId="0"/>
      <p:bldP spid="94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F7A08C6D-185B-4BB9-BED3-365C549417B1}"/>
              </a:ext>
            </a:extLst>
          </p:cNvPr>
          <p:cNvSpPr/>
          <p:nvPr/>
        </p:nvSpPr>
        <p:spPr bwMode="auto">
          <a:xfrm>
            <a:off x="2976496" y="3317176"/>
            <a:ext cx="3117249" cy="3182640"/>
          </a:xfrm>
          <a:custGeom>
            <a:avLst/>
            <a:gdLst>
              <a:gd name="connsiteX0" fmla="*/ 918127 w 3132983"/>
              <a:gd name="connsiteY0" fmla="*/ 3159824 h 3233901"/>
              <a:gd name="connsiteX1" fmla="*/ 1342670 w 3132983"/>
              <a:gd name="connsiteY1" fmla="*/ 3181595 h 3233901"/>
              <a:gd name="connsiteX2" fmla="*/ 1821641 w 3132983"/>
              <a:gd name="connsiteY2" fmla="*/ 3083624 h 3233901"/>
              <a:gd name="connsiteX3" fmla="*/ 2964641 w 3132983"/>
              <a:gd name="connsiteY3" fmla="*/ 2082138 h 3233901"/>
              <a:gd name="connsiteX4" fmla="*/ 3073498 w 3132983"/>
              <a:gd name="connsiteY4" fmla="*/ 1200395 h 3233901"/>
              <a:gd name="connsiteX5" fmla="*/ 2442127 w 3132983"/>
              <a:gd name="connsiteY5" fmla="*/ 362195 h 3233901"/>
              <a:gd name="connsiteX6" fmla="*/ 1897841 w 3132983"/>
              <a:gd name="connsiteY6" fmla="*/ 2967 h 3233901"/>
              <a:gd name="connsiteX7" fmla="*/ 1157613 w 3132983"/>
              <a:gd name="connsiteY7" fmla="*/ 536367 h 3233901"/>
              <a:gd name="connsiteX8" fmla="*/ 156127 w 3132983"/>
              <a:gd name="connsiteY8" fmla="*/ 1526967 h 3233901"/>
              <a:gd name="connsiteX9" fmla="*/ 79927 w 3132983"/>
              <a:gd name="connsiteY9" fmla="*/ 2310738 h 3233901"/>
              <a:gd name="connsiteX10" fmla="*/ 918127 w 3132983"/>
              <a:gd name="connsiteY10" fmla="*/ 3159824 h 3233901"/>
              <a:gd name="connsiteX0" fmla="*/ 789961 w 3124560"/>
              <a:gd name="connsiteY0" fmla="*/ 2996538 h 3207133"/>
              <a:gd name="connsiteX1" fmla="*/ 1334247 w 3124560"/>
              <a:gd name="connsiteY1" fmla="*/ 3181595 h 3207133"/>
              <a:gd name="connsiteX2" fmla="*/ 1813218 w 3124560"/>
              <a:gd name="connsiteY2" fmla="*/ 3083624 h 3207133"/>
              <a:gd name="connsiteX3" fmla="*/ 2956218 w 3124560"/>
              <a:gd name="connsiteY3" fmla="*/ 2082138 h 3207133"/>
              <a:gd name="connsiteX4" fmla="*/ 3065075 w 3124560"/>
              <a:gd name="connsiteY4" fmla="*/ 1200395 h 3207133"/>
              <a:gd name="connsiteX5" fmla="*/ 2433704 w 3124560"/>
              <a:gd name="connsiteY5" fmla="*/ 362195 h 3207133"/>
              <a:gd name="connsiteX6" fmla="*/ 1889418 w 3124560"/>
              <a:gd name="connsiteY6" fmla="*/ 2967 h 3207133"/>
              <a:gd name="connsiteX7" fmla="*/ 1149190 w 3124560"/>
              <a:gd name="connsiteY7" fmla="*/ 536367 h 3207133"/>
              <a:gd name="connsiteX8" fmla="*/ 147704 w 3124560"/>
              <a:gd name="connsiteY8" fmla="*/ 1526967 h 3207133"/>
              <a:gd name="connsiteX9" fmla="*/ 71504 w 3124560"/>
              <a:gd name="connsiteY9" fmla="*/ 2310738 h 3207133"/>
              <a:gd name="connsiteX10" fmla="*/ 789961 w 3124560"/>
              <a:gd name="connsiteY10" fmla="*/ 2996538 h 3207133"/>
              <a:gd name="connsiteX0" fmla="*/ 789961 w 3117249"/>
              <a:gd name="connsiteY0" fmla="*/ 2996538 h 3182640"/>
              <a:gd name="connsiteX1" fmla="*/ 1334247 w 3117249"/>
              <a:gd name="connsiteY1" fmla="*/ 3181595 h 3182640"/>
              <a:gd name="connsiteX2" fmla="*/ 1965618 w 3117249"/>
              <a:gd name="connsiteY2" fmla="*/ 2942110 h 3182640"/>
              <a:gd name="connsiteX3" fmla="*/ 2956218 w 3117249"/>
              <a:gd name="connsiteY3" fmla="*/ 2082138 h 3182640"/>
              <a:gd name="connsiteX4" fmla="*/ 3065075 w 3117249"/>
              <a:gd name="connsiteY4" fmla="*/ 1200395 h 3182640"/>
              <a:gd name="connsiteX5" fmla="*/ 2433704 w 3117249"/>
              <a:gd name="connsiteY5" fmla="*/ 362195 h 3182640"/>
              <a:gd name="connsiteX6" fmla="*/ 1889418 w 3117249"/>
              <a:gd name="connsiteY6" fmla="*/ 2967 h 3182640"/>
              <a:gd name="connsiteX7" fmla="*/ 1149190 w 3117249"/>
              <a:gd name="connsiteY7" fmla="*/ 536367 h 3182640"/>
              <a:gd name="connsiteX8" fmla="*/ 147704 w 3117249"/>
              <a:gd name="connsiteY8" fmla="*/ 1526967 h 3182640"/>
              <a:gd name="connsiteX9" fmla="*/ 71504 w 3117249"/>
              <a:gd name="connsiteY9" fmla="*/ 2310738 h 3182640"/>
              <a:gd name="connsiteX10" fmla="*/ 789961 w 3117249"/>
              <a:gd name="connsiteY10" fmla="*/ 2996538 h 318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7249" h="3182640">
                <a:moveTo>
                  <a:pt x="789961" y="2996538"/>
                </a:moveTo>
                <a:cubicBezTo>
                  <a:pt x="1000418" y="3141681"/>
                  <a:pt x="1138304" y="3190666"/>
                  <a:pt x="1334247" y="3181595"/>
                </a:cubicBezTo>
                <a:cubicBezTo>
                  <a:pt x="1530190" y="3172524"/>
                  <a:pt x="1695290" y="3125353"/>
                  <a:pt x="1965618" y="2942110"/>
                </a:cubicBezTo>
                <a:cubicBezTo>
                  <a:pt x="2235947" y="2758867"/>
                  <a:pt x="2772975" y="2372424"/>
                  <a:pt x="2956218" y="2082138"/>
                </a:cubicBezTo>
                <a:cubicBezTo>
                  <a:pt x="3139461" y="1791852"/>
                  <a:pt x="3152161" y="1487052"/>
                  <a:pt x="3065075" y="1200395"/>
                </a:cubicBezTo>
                <a:cubicBezTo>
                  <a:pt x="2977989" y="913738"/>
                  <a:pt x="2629647" y="561766"/>
                  <a:pt x="2433704" y="362195"/>
                </a:cubicBezTo>
                <a:cubicBezTo>
                  <a:pt x="2237761" y="162624"/>
                  <a:pt x="2103504" y="-26062"/>
                  <a:pt x="1889418" y="2967"/>
                </a:cubicBezTo>
                <a:cubicBezTo>
                  <a:pt x="1675332" y="31996"/>
                  <a:pt x="1439476" y="282367"/>
                  <a:pt x="1149190" y="536367"/>
                </a:cubicBezTo>
                <a:cubicBezTo>
                  <a:pt x="858904" y="790367"/>
                  <a:pt x="327318" y="1231239"/>
                  <a:pt x="147704" y="1526967"/>
                </a:cubicBezTo>
                <a:cubicBezTo>
                  <a:pt x="-31910" y="1822695"/>
                  <a:pt x="-35539" y="2065810"/>
                  <a:pt x="71504" y="2310738"/>
                </a:cubicBezTo>
                <a:cubicBezTo>
                  <a:pt x="178547" y="2555666"/>
                  <a:pt x="579504" y="2851395"/>
                  <a:pt x="789961" y="2996538"/>
                </a:cubicBezTo>
                <a:close/>
              </a:path>
            </a:pathLst>
          </a:custGeom>
          <a:pattFill prst="narHorz">
            <a:fgClr>
              <a:srgbClr val="FF7C8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43CD71C6-105A-442F-86B6-3ADEF068E170}"/>
              </a:ext>
            </a:extLst>
          </p:cNvPr>
          <p:cNvSpPr/>
          <p:nvPr/>
        </p:nvSpPr>
        <p:spPr bwMode="auto">
          <a:xfrm>
            <a:off x="3766354" y="3298662"/>
            <a:ext cx="2337877" cy="2578576"/>
          </a:xfrm>
          <a:custGeom>
            <a:avLst/>
            <a:gdLst>
              <a:gd name="connsiteX0" fmla="*/ 838303 w 2344255"/>
              <a:gd name="connsiteY0" fmla="*/ 2448995 h 2594808"/>
              <a:gd name="connsiteX1" fmla="*/ 1273732 w 2344255"/>
              <a:gd name="connsiteY1" fmla="*/ 2536081 h 2594808"/>
              <a:gd name="connsiteX2" fmla="*/ 2079275 w 2344255"/>
              <a:gd name="connsiteY2" fmla="*/ 2231281 h 2594808"/>
              <a:gd name="connsiteX3" fmla="*/ 2307875 w 2344255"/>
              <a:gd name="connsiteY3" fmla="*/ 1305995 h 2594808"/>
              <a:gd name="connsiteX4" fmla="*/ 1404360 w 2344255"/>
              <a:gd name="connsiteY4" fmla="*/ 217424 h 2594808"/>
              <a:gd name="connsiteX5" fmla="*/ 816532 w 2344255"/>
              <a:gd name="connsiteY5" fmla="*/ 75909 h 2594808"/>
              <a:gd name="connsiteX6" fmla="*/ 103 w 2344255"/>
              <a:gd name="connsiteY6" fmla="*/ 1120938 h 2594808"/>
              <a:gd name="connsiteX7" fmla="*/ 838303 w 2344255"/>
              <a:gd name="connsiteY7" fmla="*/ 2448995 h 2594808"/>
              <a:gd name="connsiteX0" fmla="*/ 838303 w 2337877"/>
              <a:gd name="connsiteY0" fmla="*/ 2448995 h 2578576"/>
              <a:gd name="connsiteX1" fmla="*/ 1654732 w 2337877"/>
              <a:gd name="connsiteY1" fmla="*/ 2503424 h 2578576"/>
              <a:gd name="connsiteX2" fmla="*/ 2079275 w 2337877"/>
              <a:gd name="connsiteY2" fmla="*/ 2231281 h 2578576"/>
              <a:gd name="connsiteX3" fmla="*/ 2307875 w 2337877"/>
              <a:gd name="connsiteY3" fmla="*/ 1305995 h 2578576"/>
              <a:gd name="connsiteX4" fmla="*/ 1404360 w 2337877"/>
              <a:gd name="connsiteY4" fmla="*/ 217424 h 2578576"/>
              <a:gd name="connsiteX5" fmla="*/ 816532 w 2337877"/>
              <a:gd name="connsiteY5" fmla="*/ 75909 h 2578576"/>
              <a:gd name="connsiteX6" fmla="*/ 103 w 2337877"/>
              <a:gd name="connsiteY6" fmla="*/ 1120938 h 2578576"/>
              <a:gd name="connsiteX7" fmla="*/ 838303 w 2337877"/>
              <a:gd name="connsiteY7" fmla="*/ 2448995 h 257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37877" h="2578576">
                <a:moveTo>
                  <a:pt x="838303" y="2448995"/>
                </a:moveTo>
                <a:cubicBezTo>
                  <a:pt x="1114074" y="2679409"/>
                  <a:pt x="1447903" y="2539710"/>
                  <a:pt x="1654732" y="2503424"/>
                </a:cubicBezTo>
                <a:cubicBezTo>
                  <a:pt x="1861561" y="2467138"/>
                  <a:pt x="1970418" y="2430853"/>
                  <a:pt x="2079275" y="2231281"/>
                </a:cubicBezTo>
                <a:cubicBezTo>
                  <a:pt x="2188132" y="2031710"/>
                  <a:pt x="2420361" y="1641638"/>
                  <a:pt x="2307875" y="1305995"/>
                </a:cubicBezTo>
                <a:cubicBezTo>
                  <a:pt x="2195389" y="970352"/>
                  <a:pt x="1652917" y="422438"/>
                  <a:pt x="1404360" y="217424"/>
                </a:cubicBezTo>
                <a:cubicBezTo>
                  <a:pt x="1155803" y="12410"/>
                  <a:pt x="1050575" y="-74677"/>
                  <a:pt x="816532" y="75909"/>
                </a:cubicBezTo>
                <a:cubicBezTo>
                  <a:pt x="582489" y="226495"/>
                  <a:pt x="-8968" y="721795"/>
                  <a:pt x="103" y="1120938"/>
                </a:cubicBezTo>
                <a:cubicBezTo>
                  <a:pt x="9174" y="1520081"/>
                  <a:pt x="562532" y="2218581"/>
                  <a:pt x="838303" y="2448995"/>
                </a:cubicBezTo>
                <a:close/>
              </a:path>
            </a:pathLst>
          </a:custGeom>
          <a:pattFill prst="narVert">
            <a:fgClr>
              <a:srgbClr val="3399FF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BAB7DC28-BBEB-4D61-8CE0-7C5A63DE19C6}"/>
              </a:ext>
            </a:extLst>
          </p:cNvPr>
          <p:cNvSpPr/>
          <p:nvPr/>
        </p:nvSpPr>
        <p:spPr bwMode="auto">
          <a:xfrm>
            <a:off x="5251403" y="129015"/>
            <a:ext cx="3778124" cy="4186703"/>
          </a:xfrm>
          <a:custGeom>
            <a:avLst/>
            <a:gdLst>
              <a:gd name="connsiteX0" fmla="*/ 899026 w 3778124"/>
              <a:gd name="connsiteY0" fmla="*/ 763614 h 4186703"/>
              <a:gd name="connsiteX1" fmla="*/ 28168 w 3778124"/>
              <a:gd name="connsiteY1" fmla="*/ 2635956 h 4186703"/>
              <a:gd name="connsiteX2" fmla="*/ 267654 w 3778124"/>
              <a:gd name="connsiteY2" fmla="*/ 3583014 h 4186703"/>
              <a:gd name="connsiteX3" fmla="*/ 811940 w 3778124"/>
              <a:gd name="connsiteY3" fmla="*/ 4061985 h 4186703"/>
              <a:gd name="connsiteX4" fmla="*/ 1388883 w 3778124"/>
              <a:gd name="connsiteY4" fmla="*/ 4116414 h 4186703"/>
              <a:gd name="connsiteX5" fmla="*/ 2248854 w 3778124"/>
              <a:gd name="connsiteY5" fmla="*/ 3191128 h 4186703"/>
              <a:gd name="connsiteX6" fmla="*/ 3576911 w 3778124"/>
              <a:gd name="connsiteY6" fmla="*/ 1384099 h 4186703"/>
              <a:gd name="connsiteX7" fmla="*/ 3729311 w 3778124"/>
              <a:gd name="connsiteY7" fmla="*/ 426156 h 4186703"/>
              <a:gd name="connsiteX8" fmla="*/ 3141483 w 3778124"/>
              <a:gd name="connsiteY8" fmla="*/ 45156 h 4186703"/>
              <a:gd name="connsiteX9" fmla="*/ 1650140 w 3778124"/>
              <a:gd name="connsiteY9" fmla="*/ 88699 h 4186703"/>
              <a:gd name="connsiteX10" fmla="*/ 899026 w 3778124"/>
              <a:gd name="connsiteY10" fmla="*/ 763614 h 41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8124" h="4186703">
                <a:moveTo>
                  <a:pt x="899026" y="763614"/>
                </a:moveTo>
                <a:cubicBezTo>
                  <a:pt x="628697" y="1188157"/>
                  <a:pt x="133397" y="2166056"/>
                  <a:pt x="28168" y="2635956"/>
                </a:cubicBezTo>
                <a:cubicBezTo>
                  <a:pt x="-77061" y="3105856"/>
                  <a:pt x="137025" y="3345343"/>
                  <a:pt x="267654" y="3583014"/>
                </a:cubicBezTo>
                <a:cubicBezTo>
                  <a:pt x="398283" y="3820685"/>
                  <a:pt x="625069" y="3973085"/>
                  <a:pt x="811940" y="4061985"/>
                </a:cubicBezTo>
                <a:cubicBezTo>
                  <a:pt x="998811" y="4150885"/>
                  <a:pt x="1149397" y="4261557"/>
                  <a:pt x="1388883" y="4116414"/>
                </a:cubicBezTo>
                <a:cubicBezTo>
                  <a:pt x="1628369" y="3971271"/>
                  <a:pt x="1884183" y="3646514"/>
                  <a:pt x="2248854" y="3191128"/>
                </a:cubicBezTo>
                <a:cubicBezTo>
                  <a:pt x="2613525" y="2735742"/>
                  <a:pt x="3330168" y="1844928"/>
                  <a:pt x="3576911" y="1384099"/>
                </a:cubicBezTo>
                <a:cubicBezTo>
                  <a:pt x="3823654" y="923270"/>
                  <a:pt x="3801882" y="649313"/>
                  <a:pt x="3729311" y="426156"/>
                </a:cubicBezTo>
                <a:cubicBezTo>
                  <a:pt x="3656740" y="202999"/>
                  <a:pt x="3488011" y="101399"/>
                  <a:pt x="3141483" y="45156"/>
                </a:cubicBezTo>
                <a:cubicBezTo>
                  <a:pt x="2794955" y="-11087"/>
                  <a:pt x="2018440" y="-32858"/>
                  <a:pt x="1650140" y="88699"/>
                </a:cubicBezTo>
                <a:cubicBezTo>
                  <a:pt x="1281840" y="210256"/>
                  <a:pt x="1169355" y="339071"/>
                  <a:pt x="899026" y="763614"/>
                </a:cubicBezTo>
                <a:close/>
              </a:path>
            </a:pathLst>
          </a:custGeom>
          <a:pattFill prst="dkUpDiag">
            <a:fgClr>
              <a:srgbClr val="92D05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MX,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1,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deref *,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*,</a:t>
            </a:r>
          </a:p>
          <a:p>
            <a:pPr marL="0" indent="0">
              <a:lnSpc>
                <a:spcPct val="120000"/>
              </a:lnSpc>
              <a:tabLst>
                <a:tab pos="2057400" algn="l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+,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=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Computation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DBC7-D8CD-431F-A7FF-867AB3B4E06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1A0EA1-E651-4750-9F2B-3EF3A8820A11}"/>
              </a:ext>
            </a:extLst>
          </p:cNvPr>
          <p:cNvGrpSpPr/>
          <p:nvPr/>
        </p:nvGrpSpPr>
        <p:grpSpPr>
          <a:xfrm>
            <a:off x="3182045" y="353450"/>
            <a:ext cx="5692393" cy="6111713"/>
            <a:chOff x="3182045" y="353450"/>
            <a:chExt cx="5692393" cy="6111713"/>
          </a:xfrm>
        </p:grpSpPr>
        <p:sp>
          <p:nvSpPr>
            <p:cNvPr id="133" name="Oval 42">
              <a:extLst>
                <a:ext uri="{FF2B5EF4-FFF2-40B4-BE49-F238E27FC236}">
                  <a16:creationId xmlns:a16="http://schemas.microsoft.com/office/drawing/2014/main" id="{C6248933-ABAB-481E-8585-68E909444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0" y="509673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4" name="Text Box 43">
              <a:extLst>
                <a:ext uri="{FF2B5EF4-FFF2-40B4-BE49-F238E27FC236}">
                  <a16:creationId xmlns:a16="http://schemas.microsoft.com/office/drawing/2014/main" id="{CB234315-336F-4A15-9DEF-CDD2FF417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045" y="5248138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07CE7FA-8461-43BB-867E-CFA4B4BA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163" y="5888901"/>
              <a:ext cx="574675" cy="5762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6" name="Text Box 52">
              <a:extLst>
                <a:ext uri="{FF2B5EF4-FFF2-40B4-BE49-F238E27FC236}">
                  <a16:creationId xmlns:a16="http://schemas.microsoft.com/office/drawing/2014/main" id="{746724D9-DACC-4F3E-9976-BF7C08DE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301" y="604030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37" name="AutoShape 53">
              <a:extLst>
                <a:ext uri="{FF2B5EF4-FFF2-40B4-BE49-F238E27FC236}">
                  <a16:creationId xmlns:a16="http://schemas.microsoft.com/office/drawing/2014/main" id="{7A39E516-C61B-4E0D-BA6E-912CE5D31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707545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8" name="AutoShape 54">
              <a:extLst>
                <a:ext uri="{FF2B5EF4-FFF2-40B4-BE49-F238E27FC236}">
                  <a16:creationId xmlns:a16="http://schemas.microsoft.com/office/drawing/2014/main" id="{620303A5-F0F0-4E69-AA01-A2B99B22D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4426682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A4CC1EF0-8AED-4296-95E8-7F90A2E1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00" y="5093563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0" name="Oval 42">
              <a:extLst>
                <a:ext uri="{FF2B5EF4-FFF2-40B4-BE49-F238E27FC236}">
                  <a16:creationId xmlns:a16="http://schemas.microsoft.com/office/drawing/2014/main" id="{A91C30F2-1ABC-49A7-AD04-2E88FA83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940" y="430663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1" name="Text Box 43">
              <a:extLst>
                <a:ext uri="{FF2B5EF4-FFF2-40B4-BE49-F238E27FC236}">
                  <a16:creationId xmlns:a16="http://schemas.microsoft.com/office/drawing/2014/main" id="{6546D201-5DCC-4A0D-A912-3B81CD869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135" y="4458030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44" name="AutoShape 53">
              <a:extLst>
                <a:ext uri="{FF2B5EF4-FFF2-40B4-BE49-F238E27FC236}">
                  <a16:creationId xmlns:a16="http://schemas.microsoft.com/office/drawing/2014/main" id="{0A2596CB-F5C3-4856-AEBA-7758D2941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426635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5" name="AutoShape 54">
              <a:extLst>
                <a:ext uri="{FF2B5EF4-FFF2-40B4-BE49-F238E27FC236}">
                  <a16:creationId xmlns:a16="http://schemas.microsoft.com/office/drawing/2014/main" id="{CABC0F4F-A050-45B4-BEB4-C2DECD35DF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145772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7" name="Text Box 52">
              <a:extLst>
                <a:ext uri="{FF2B5EF4-FFF2-40B4-BE49-F238E27FC236}">
                  <a16:creationId xmlns:a16="http://schemas.microsoft.com/office/drawing/2014/main" id="{96756E60-CF68-4347-BEA7-AF96E8A60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750" y="5242793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+</a:t>
              </a:r>
            </a:p>
          </p:txBody>
        </p:sp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FF4FD5C4-A441-4575-A041-6C2D6A8F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8864" y="430493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0" name="Oval 42">
              <a:extLst>
                <a:ext uri="{FF2B5EF4-FFF2-40B4-BE49-F238E27FC236}">
                  <a16:creationId xmlns:a16="http://schemas.microsoft.com/office/drawing/2014/main" id="{60E1DFE6-5A3C-4571-8FFF-DC7D29F89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4" y="351800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1" name="Text Box 43">
              <a:extLst>
                <a:ext uri="{FF2B5EF4-FFF2-40B4-BE49-F238E27FC236}">
                  <a16:creationId xmlns:a16="http://schemas.microsoft.com/office/drawing/2014/main" id="{5D4A2590-D73E-4A44-BA81-9C176E593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699" y="3669402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42</a:t>
              </a:r>
            </a:p>
          </p:txBody>
        </p:sp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id="{A0E94F29-C664-44A9-91C2-6922248090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147199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id="{138DD673-F063-4964-B4FF-AE9600DBFD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866336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4" name="Text Box 52">
              <a:extLst>
                <a:ext uri="{FF2B5EF4-FFF2-40B4-BE49-F238E27FC236}">
                  <a16:creationId xmlns:a16="http://schemas.microsoft.com/office/drawing/2014/main" id="{5FB18D88-82CA-4687-A451-DC055785B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1314" y="445416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56" name="Oval 72">
              <a:extLst>
                <a:ext uri="{FF2B5EF4-FFF2-40B4-BE49-F238E27FC236}">
                  <a16:creationId xmlns:a16="http://schemas.microsoft.com/office/drawing/2014/main" id="{B5F9B5DE-A6EF-4C31-A04B-BCC535232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962" y="351481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7" name="Oval 42">
              <a:extLst>
                <a:ext uri="{FF2B5EF4-FFF2-40B4-BE49-F238E27FC236}">
                  <a16:creationId xmlns:a16="http://schemas.microsoft.com/office/drawing/2014/main" id="{D996E309-17C5-4D10-925D-F78BE8689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602" y="272788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8" name="Text Box 43">
              <a:extLst>
                <a:ext uri="{FF2B5EF4-FFF2-40B4-BE49-F238E27FC236}">
                  <a16:creationId xmlns:a16="http://schemas.microsoft.com/office/drawing/2014/main" id="{21FBB511-C2B7-4A88-AC93-9DD3B0229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797" y="2879282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MX</a:t>
              </a:r>
            </a:p>
          </p:txBody>
        </p:sp>
        <p:sp>
          <p:nvSpPr>
            <p:cNvPr id="159" name="AutoShape 53">
              <a:extLst>
                <a:ext uri="{FF2B5EF4-FFF2-40B4-BE49-F238E27FC236}">
                  <a16:creationId xmlns:a16="http://schemas.microsoft.com/office/drawing/2014/main" id="{E666CB98-911F-4028-8A58-9AD7AF2672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866297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0" name="AutoShape 54">
              <a:extLst>
                <a:ext uri="{FF2B5EF4-FFF2-40B4-BE49-F238E27FC236}">
                  <a16:creationId xmlns:a16="http://schemas.microsoft.com/office/drawing/2014/main" id="{8AA13CE2-EC43-4865-A64B-A72FFCF949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34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1" name="Text Box 52">
              <a:extLst>
                <a:ext uri="{FF2B5EF4-FFF2-40B4-BE49-F238E27FC236}">
                  <a16:creationId xmlns:a16="http://schemas.microsoft.com/office/drawing/2014/main" id="{F3FE4DFA-8A73-48D9-A5BF-7616571F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0412" y="366404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62" name="AutoShape 54">
              <a:extLst>
                <a:ext uri="{FF2B5EF4-FFF2-40B4-BE49-F238E27FC236}">
                  <a16:creationId xmlns:a16="http://schemas.microsoft.com/office/drawing/2014/main" id="{070D416B-C065-4D29-8947-0C443C1C8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42" y="333986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3" name="Oval 72">
              <a:extLst>
                <a:ext uri="{FF2B5EF4-FFF2-40B4-BE49-F238E27FC236}">
                  <a16:creationId xmlns:a16="http://schemas.microsoft.com/office/drawing/2014/main" id="{F4832689-ECB0-45D9-A5AA-283683A9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060" y="272470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7" name="AutoShape 54">
              <a:extLst>
                <a:ext uri="{FF2B5EF4-FFF2-40B4-BE49-F238E27FC236}">
                  <a16:creationId xmlns:a16="http://schemas.microsoft.com/office/drawing/2014/main" id="{3989173C-AD55-4C34-8E02-A3F5AEB10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050739" y="2544810"/>
              <a:ext cx="144000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8" name="Text Box 52">
              <a:extLst>
                <a:ext uri="{FF2B5EF4-FFF2-40B4-BE49-F238E27FC236}">
                  <a16:creationId xmlns:a16="http://schemas.microsoft.com/office/drawing/2014/main" id="{AE2B6308-7F0A-43B4-A173-F8E084108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952" y="2829545"/>
              <a:ext cx="72936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400" b="1" dirty="0">
                  <a:latin typeface="Courier New" pitchFamily="49" charset="0"/>
                </a:rPr>
                <a:t>deref</a:t>
              </a:r>
            </a:p>
            <a:p>
              <a:pPr algn="ctr" eaLnBrk="1" hangingPunct="1">
                <a:lnSpc>
                  <a:spcPct val="6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BCF10612-C127-416E-91F4-8FE4A8188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813" y="193459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1" name="Oval 42">
              <a:extLst>
                <a:ext uri="{FF2B5EF4-FFF2-40B4-BE49-F238E27FC236}">
                  <a16:creationId xmlns:a16="http://schemas.microsoft.com/office/drawing/2014/main" id="{0C9A6C90-290D-4D9F-8550-C992E0B8F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2453" y="1147657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2" name="Text Box 43">
              <a:extLst>
                <a:ext uri="{FF2B5EF4-FFF2-40B4-BE49-F238E27FC236}">
                  <a16:creationId xmlns:a16="http://schemas.microsoft.com/office/drawing/2014/main" id="{08D392BC-C52D-477F-8E7E-2853AEBFB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7648" y="1299057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73" name="AutoShape 53">
              <a:extLst>
                <a:ext uri="{FF2B5EF4-FFF2-40B4-BE49-F238E27FC236}">
                  <a16:creationId xmlns:a16="http://schemas.microsoft.com/office/drawing/2014/main" id="{72598350-84E2-496E-AAFD-FD9E627B28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603148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4" name="AutoShape 54">
              <a:extLst>
                <a:ext uri="{FF2B5EF4-FFF2-40B4-BE49-F238E27FC236}">
                  <a16:creationId xmlns:a16="http://schemas.microsoft.com/office/drawing/2014/main" id="{BD2C00EE-F5A6-4DC8-BF98-3128A11133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322285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5" name="Text Box 52">
              <a:extLst>
                <a:ext uri="{FF2B5EF4-FFF2-40B4-BE49-F238E27FC236}">
                  <a16:creationId xmlns:a16="http://schemas.microsoft.com/office/drawing/2014/main" id="{30D67DAC-4813-406E-8970-CB2922B60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7263" y="208382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57AF7614-63A9-4FB6-B728-A3A125D3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3897" y="1145301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8" name="Oval 42">
              <a:extLst>
                <a:ext uri="{FF2B5EF4-FFF2-40B4-BE49-F238E27FC236}">
                  <a16:creationId xmlns:a16="http://schemas.microsoft.com/office/drawing/2014/main" id="{90750E78-628A-4F6D-8FB9-376BD8662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1537" y="35836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9" name="Text Box 43">
              <a:extLst>
                <a:ext uri="{FF2B5EF4-FFF2-40B4-BE49-F238E27FC236}">
                  <a16:creationId xmlns:a16="http://schemas.microsoft.com/office/drawing/2014/main" id="{C9E2C1D5-67B9-4786-910D-BE7033BF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6732" y="509768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80" name="AutoShape 53">
              <a:extLst>
                <a:ext uri="{FF2B5EF4-FFF2-40B4-BE49-F238E27FC236}">
                  <a16:creationId xmlns:a16="http://schemas.microsoft.com/office/drawing/2014/main" id="{A92652EB-6693-4216-9090-4EF7918C6D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7322232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1" name="AutoShape 54">
              <a:extLst>
                <a:ext uri="{FF2B5EF4-FFF2-40B4-BE49-F238E27FC236}">
                  <a16:creationId xmlns:a16="http://schemas.microsoft.com/office/drawing/2014/main" id="{D822C54E-1494-4933-80DE-EB4A00FAA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8041369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2" name="Text Box 52">
              <a:extLst>
                <a:ext uri="{FF2B5EF4-FFF2-40B4-BE49-F238E27FC236}">
                  <a16:creationId xmlns:a16="http://schemas.microsoft.com/office/drawing/2014/main" id="{76D49D6F-A038-446C-9C87-5266D695C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6347" y="1294531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-</a:t>
              </a:r>
            </a:p>
          </p:txBody>
        </p:sp>
        <p:sp>
          <p:nvSpPr>
            <p:cNvPr id="184" name="Oval 72">
              <a:extLst>
                <a:ext uri="{FF2B5EF4-FFF2-40B4-BE49-F238E27FC236}">
                  <a16:creationId xmlns:a16="http://schemas.microsoft.com/office/drawing/2014/main" id="{E16B763F-3500-4F2F-97E5-7E0B84201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763" y="35345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9" name="Text Box 52">
              <a:extLst>
                <a:ext uri="{FF2B5EF4-FFF2-40B4-BE49-F238E27FC236}">
                  <a16:creationId xmlns:a16="http://schemas.microsoft.com/office/drawing/2014/main" id="{23249079-09D9-4253-A1DA-78EDEE6CE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2213" y="50268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1</a:t>
              </a:r>
            </a:p>
          </p:txBody>
        </p:sp>
      </p:grpSp>
      <p:sp>
        <p:nvSpPr>
          <p:cNvPr id="58" name="Textfeld 57">
            <a:extLst>
              <a:ext uri="{FF2B5EF4-FFF2-40B4-BE49-F238E27FC236}">
                <a16:creationId xmlns:a16="http://schemas.microsoft.com/office/drawing/2014/main" id="{0CDF9148-51CF-4B2B-9BEC-351B4679D2E6}"/>
              </a:ext>
            </a:extLst>
          </p:cNvPr>
          <p:cNvSpPr txBox="1"/>
          <p:nvPr/>
        </p:nvSpPr>
        <p:spPr>
          <a:xfrm>
            <a:off x="2320460" y="5071627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0</a:t>
            </a:r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CEA9C0FB-0AE4-419F-A872-438BF52D19A7}"/>
              </a:ext>
            </a:extLst>
          </p:cNvPr>
          <p:cNvSpPr txBox="1"/>
          <p:nvPr/>
        </p:nvSpPr>
        <p:spPr>
          <a:xfrm>
            <a:off x="4510622" y="586662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C[] = </a:t>
            </a:r>
            <a:r>
              <a:rPr lang="en-US" b="1" dirty="0">
                <a:sym typeface="Symbol" panose="05050102010706020507" pitchFamily="18" charset="2"/>
              </a:rPr>
              <a:t></a:t>
            </a:r>
            <a:endParaRPr lang="en-US" b="1" dirty="0"/>
          </a:p>
          <a:p>
            <a:r>
              <a:rPr lang="en-US" dirty="0"/>
              <a:t>M[] = </a:t>
            </a:r>
            <a:r>
              <a:rPr lang="en-US" b="1" dirty="0">
                <a:sym typeface="Symbol" panose="05050102010706020507" pitchFamily="18" charset="2"/>
              </a:rPr>
              <a:t></a:t>
            </a:r>
            <a:endParaRPr lang="en-US" b="1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F5794D7-D173-41D1-AEA1-AF42FA43E231}"/>
              </a:ext>
            </a:extLst>
          </p:cNvPr>
          <p:cNvGrpSpPr/>
          <p:nvPr/>
        </p:nvGrpSpPr>
        <p:grpSpPr>
          <a:xfrm>
            <a:off x="3427641" y="5673715"/>
            <a:ext cx="516931" cy="461781"/>
            <a:chOff x="3427641" y="5673715"/>
            <a:chExt cx="516931" cy="461781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CBA49384-E00A-48DF-A8B6-499FCA6D6DF6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017C3CF-844F-4F66-AE4F-97C3777EFC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58D69A4-37BB-4754-8838-AACCAB60C2B7}"/>
              </a:ext>
            </a:extLst>
          </p:cNvPr>
          <p:cNvGrpSpPr/>
          <p:nvPr/>
        </p:nvGrpSpPr>
        <p:grpSpPr>
          <a:xfrm>
            <a:off x="4150411" y="4857398"/>
            <a:ext cx="516931" cy="461781"/>
            <a:chOff x="3427641" y="5673715"/>
            <a:chExt cx="516931" cy="461781"/>
          </a:xfrm>
        </p:grpSpPr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7344D26-34A3-4FB3-9337-D2FA4C13D70E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249A9FF7-4370-4640-8D47-F00D94AE49D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97098282-8152-4EF3-A279-DEA66F08FFEA}"/>
              </a:ext>
            </a:extLst>
          </p:cNvPr>
          <p:cNvGrpSpPr/>
          <p:nvPr/>
        </p:nvGrpSpPr>
        <p:grpSpPr>
          <a:xfrm>
            <a:off x="5587324" y="3300739"/>
            <a:ext cx="516931" cy="461781"/>
            <a:chOff x="3427641" y="5673715"/>
            <a:chExt cx="516931" cy="461781"/>
          </a:xfrm>
        </p:grpSpPr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57ED5FAD-A2AC-47DA-837A-C3B90D164269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19AA0ECF-7A88-421E-AFCB-AA954740D9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3D4837A2-3AB1-45B1-9E5F-A275B7963A2A}"/>
              </a:ext>
            </a:extLst>
          </p:cNvPr>
          <p:cNvGrpSpPr/>
          <p:nvPr/>
        </p:nvGrpSpPr>
        <p:grpSpPr>
          <a:xfrm>
            <a:off x="7024244" y="927652"/>
            <a:ext cx="516931" cy="450895"/>
            <a:chOff x="3427641" y="5673715"/>
            <a:chExt cx="516931" cy="450895"/>
          </a:xfrm>
        </p:grpSpPr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6391F8AC-6A80-43CE-8FE1-A9D90C80E7C9}"/>
                </a:ext>
              </a:extLst>
            </p:cNvPr>
            <p:cNvSpPr txBox="1"/>
            <p:nvPr/>
          </p:nvSpPr>
          <p:spPr>
            <a:xfrm>
              <a:off x="3427641" y="575527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D42A3F12-67E7-47FB-9BDE-AC2ECCF61F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A7C6C21E-BC02-4A13-8A0D-D31784DEBD0C}"/>
              </a:ext>
            </a:extLst>
          </p:cNvPr>
          <p:cNvGrpSpPr/>
          <p:nvPr/>
        </p:nvGrpSpPr>
        <p:grpSpPr>
          <a:xfrm>
            <a:off x="6611945" y="1488188"/>
            <a:ext cx="530004" cy="405257"/>
            <a:chOff x="6611945" y="1488188"/>
            <a:chExt cx="530004" cy="405257"/>
          </a:xfrm>
        </p:grpSpPr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DBF64800-6E29-40A8-B790-2B466B76E35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11945" y="171142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Textfeld 88">
              <a:extLst>
                <a:ext uri="{FF2B5EF4-FFF2-40B4-BE49-F238E27FC236}">
                  <a16:creationId xmlns:a16="http://schemas.microsoft.com/office/drawing/2014/main" id="{E94F7236-FAEE-404D-92E1-D2946E65E65D}"/>
                </a:ext>
              </a:extLst>
            </p:cNvPr>
            <p:cNvSpPr txBox="1"/>
            <p:nvPr/>
          </p:nvSpPr>
          <p:spPr>
            <a:xfrm>
              <a:off x="6752099" y="148818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</p:grpSp>
      <p:sp>
        <p:nvSpPr>
          <p:cNvPr id="91" name="AutoShape 54">
            <a:extLst>
              <a:ext uri="{FF2B5EF4-FFF2-40B4-BE49-F238E27FC236}">
                <a16:creationId xmlns:a16="http://schemas.microsoft.com/office/drawing/2014/main" id="{F0E27FF5-4E95-4AB6-AAD0-4F70BA26B862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26000" y="6292938"/>
            <a:ext cx="144000" cy="142875"/>
          </a:xfrm>
          <a:prstGeom prst="notchedRightArrow">
            <a:avLst>
              <a:gd name="adj1" fmla="val 50000"/>
              <a:gd name="adj2" fmla="val 63055"/>
            </a:avLst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de-DE" dirty="0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2A6CFDC0-8AF7-4BAF-8532-D74A9E2E4864}"/>
              </a:ext>
            </a:extLst>
          </p:cNvPr>
          <p:cNvGrpSpPr/>
          <p:nvPr/>
        </p:nvGrpSpPr>
        <p:grpSpPr>
          <a:xfrm>
            <a:off x="6610575" y="2444215"/>
            <a:ext cx="553350" cy="369332"/>
            <a:chOff x="6610575" y="2444215"/>
            <a:chExt cx="553350" cy="369332"/>
          </a:xfrm>
        </p:grpSpPr>
        <p:sp>
          <p:nvSpPr>
            <p:cNvPr id="106" name="Textfeld 105">
              <a:extLst>
                <a:ext uri="{FF2B5EF4-FFF2-40B4-BE49-F238E27FC236}">
                  <a16:creationId xmlns:a16="http://schemas.microsoft.com/office/drawing/2014/main" id="{F26BABA7-5C93-48EB-BB0F-074BDB88622D}"/>
                </a:ext>
              </a:extLst>
            </p:cNvPr>
            <p:cNvSpPr txBox="1"/>
            <p:nvPr/>
          </p:nvSpPr>
          <p:spPr>
            <a:xfrm>
              <a:off x="6610575" y="2444215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470C1812-EFF2-470B-AA05-60060EF8A88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945089" y="2576166"/>
              <a:ext cx="218836" cy="928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3C2EC26F-C0C4-4136-89D6-3F22976D6073}"/>
              </a:ext>
            </a:extLst>
          </p:cNvPr>
          <p:cNvGrpSpPr/>
          <p:nvPr/>
        </p:nvGrpSpPr>
        <p:grpSpPr>
          <a:xfrm>
            <a:off x="5660855" y="3759282"/>
            <a:ext cx="522815" cy="453491"/>
            <a:chOff x="5660855" y="3759282"/>
            <a:chExt cx="522815" cy="453491"/>
          </a:xfrm>
        </p:grpSpPr>
        <p:sp>
          <p:nvSpPr>
            <p:cNvPr id="96" name="Textfeld 95">
              <a:extLst>
                <a:ext uri="{FF2B5EF4-FFF2-40B4-BE49-F238E27FC236}">
                  <a16:creationId xmlns:a16="http://schemas.microsoft.com/office/drawing/2014/main" id="{47D55686-FA41-4301-B2AC-B3A1BEEE4FBD}"/>
                </a:ext>
              </a:extLst>
            </p:cNvPr>
            <p:cNvSpPr txBox="1"/>
            <p:nvPr/>
          </p:nvSpPr>
          <p:spPr>
            <a:xfrm>
              <a:off x="5660855" y="3759282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99" name="Gerader Verbinder 98">
              <a:extLst>
                <a:ext uri="{FF2B5EF4-FFF2-40B4-BE49-F238E27FC236}">
                  <a16:creationId xmlns:a16="http://schemas.microsoft.com/office/drawing/2014/main" id="{5A9DA9D6-FA7E-45BE-A8D7-4067AAFFC42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949782" y="4048625"/>
              <a:ext cx="233888" cy="1641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1" name="Textfeld 100">
            <a:extLst>
              <a:ext uri="{FF2B5EF4-FFF2-40B4-BE49-F238E27FC236}">
                <a16:creationId xmlns:a16="http://schemas.microsoft.com/office/drawing/2014/main" id="{3B92D6DD-C497-4568-A532-261ED2470533}"/>
              </a:ext>
            </a:extLst>
          </p:cNvPr>
          <p:cNvSpPr txBox="1"/>
          <p:nvPr/>
        </p:nvSpPr>
        <p:spPr>
          <a:xfrm>
            <a:off x="9473644" y="1163874"/>
            <a:ext cx="2722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≥3] = 4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≥3] = </a:t>
            </a:r>
            <a:r>
              <a:rPr lang="en-US" dirty="0">
                <a:sym typeface="Symbol" panose="05050102010706020507" pitchFamily="18" charset="2"/>
              </a:rPr>
              <a:t>LD.W r1, [+r2]-1</a:t>
            </a:r>
            <a:endParaRPr lang="en-US" dirty="0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3F4AE1C1-E57C-415B-B613-F15424454FE6}"/>
              </a:ext>
            </a:extLst>
          </p:cNvPr>
          <p:cNvSpPr/>
          <p:nvPr/>
        </p:nvSpPr>
        <p:spPr bwMode="auto">
          <a:xfrm>
            <a:off x="6744832" y="1472280"/>
            <a:ext cx="2815627" cy="2303015"/>
          </a:xfrm>
          <a:custGeom>
            <a:avLst/>
            <a:gdLst>
              <a:gd name="connsiteX0" fmla="*/ 0 w 2815627"/>
              <a:gd name="connsiteY0" fmla="*/ 2306688 h 2306688"/>
              <a:gd name="connsiteX1" fmla="*/ 525101 w 2815627"/>
              <a:gd name="connsiteY1" fmla="*/ 2062244 h 2306688"/>
              <a:gd name="connsiteX2" fmla="*/ 896293 w 2815627"/>
              <a:gd name="connsiteY2" fmla="*/ 1564304 h 2306688"/>
              <a:gd name="connsiteX3" fmla="*/ 1330859 w 2815627"/>
              <a:gd name="connsiteY3" fmla="*/ 396407 h 2306688"/>
              <a:gd name="connsiteX4" fmla="*/ 2480649 w 2815627"/>
              <a:gd name="connsiteY4" fmla="*/ 52375 h 2306688"/>
              <a:gd name="connsiteX5" fmla="*/ 2815627 w 2815627"/>
              <a:gd name="connsiteY5" fmla="*/ 7108 h 2306688"/>
              <a:gd name="connsiteX0" fmla="*/ 0 w 2815627"/>
              <a:gd name="connsiteY0" fmla="*/ 2303015 h 2303015"/>
              <a:gd name="connsiteX1" fmla="*/ 525101 w 2815627"/>
              <a:gd name="connsiteY1" fmla="*/ 2058571 h 2303015"/>
              <a:gd name="connsiteX2" fmla="*/ 896293 w 2815627"/>
              <a:gd name="connsiteY2" fmla="*/ 1560631 h 2303015"/>
              <a:gd name="connsiteX3" fmla="*/ 1330859 w 2815627"/>
              <a:gd name="connsiteY3" fmla="*/ 392734 h 2303015"/>
              <a:gd name="connsiteX4" fmla="*/ 2100404 w 2815627"/>
              <a:gd name="connsiteY4" fmla="*/ 66809 h 2303015"/>
              <a:gd name="connsiteX5" fmla="*/ 2815627 w 2815627"/>
              <a:gd name="connsiteY5" fmla="*/ 3435 h 230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5627" h="2303015">
                <a:moveTo>
                  <a:pt x="0" y="2303015"/>
                </a:moveTo>
                <a:cubicBezTo>
                  <a:pt x="187859" y="2242658"/>
                  <a:pt x="375719" y="2182302"/>
                  <a:pt x="525101" y="2058571"/>
                </a:cubicBezTo>
                <a:cubicBezTo>
                  <a:pt x="674483" y="1934840"/>
                  <a:pt x="762000" y="1838270"/>
                  <a:pt x="896293" y="1560631"/>
                </a:cubicBezTo>
                <a:cubicBezTo>
                  <a:pt x="1030586" y="1282991"/>
                  <a:pt x="1130174" y="641704"/>
                  <a:pt x="1330859" y="392734"/>
                </a:cubicBezTo>
                <a:cubicBezTo>
                  <a:pt x="1531544" y="143764"/>
                  <a:pt x="1852943" y="131692"/>
                  <a:pt x="2100404" y="66809"/>
                </a:cubicBezTo>
                <a:cubicBezTo>
                  <a:pt x="2347865" y="1926"/>
                  <a:pt x="2771868" y="-6373"/>
                  <a:pt x="2815627" y="343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0E8A67A6-EABE-4D94-8404-B753146564C6}"/>
              </a:ext>
            </a:extLst>
          </p:cNvPr>
          <p:cNvSpPr txBox="1"/>
          <p:nvPr/>
        </p:nvSpPr>
        <p:spPr>
          <a:xfrm>
            <a:off x="1039740" y="1325563"/>
            <a:ext cx="32031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4+4 = 8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MADD r3, r0, r1, #42</a:t>
            </a:r>
            <a:endParaRPr lang="en-US" dirty="0"/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945D4AEB-9018-48B1-848D-3357F9353BA1}"/>
              </a:ext>
            </a:extLst>
          </p:cNvPr>
          <p:cNvSpPr txBox="1"/>
          <p:nvPr/>
        </p:nvSpPr>
        <p:spPr>
          <a:xfrm>
            <a:off x="1036346" y="1896499"/>
            <a:ext cx="328647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4+16 = 20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ST.W r2,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MADD r2, r0, r1, #42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ST.W r2,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</a:p>
          <a:p>
            <a:r>
              <a:rPr lang="en-US" dirty="0">
                <a:sym typeface="Symbol" panose="05050102010706020507" pitchFamily="18" charset="2"/>
              </a:rPr>
              <a:t>              LD.W r2, </a:t>
            </a:r>
            <a:r>
              <a:rPr lang="en-US" i="1" dirty="0">
                <a:sym typeface="Symbol" panose="05050102010706020507" pitchFamily="18" charset="2"/>
              </a:rPr>
              <a:t>&lt;mem0&gt;</a:t>
            </a:r>
            <a:endParaRPr lang="en-US" i="1" dirty="0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D44B691D-902B-4A8A-AD48-622082A48E55}"/>
              </a:ext>
            </a:extLst>
          </p:cNvPr>
          <p:cNvSpPr/>
          <p:nvPr/>
        </p:nvSpPr>
        <p:spPr bwMode="auto">
          <a:xfrm>
            <a:off x="1338943" y="2579913"/>
            <a:ext cx="3287486" cy="2820453"/>
          </a:xfrm>
          <a:custGeom>
            <a:avLst/>
            <a:gdLst>
              <a:gd name="connsiteX0" fmla="*/ 3298371 w 3298371"/>
              <a:gd name="connsiteY0" fmla="*/ 2819400 h 2870293"/>
              <a:gd name="connsiteX1" fmla="*/ 2873828 w 3298371"/>
              <a:gd name="connsiteY1" fmla="*/ 2743200 h 2870293"/>
              <a:gd name="connsiteX2" fmla="*/ 1665514 w 3298371"/>
              <a:gd name="connsiteY2" fmla="*/ 1719943 h 2870293"/>
              <a:gd name="connsiteX3" fmla="*/ 293914 w 3298371"/>
              <a:gd name="connsiteY3" fmla="*/ 1012372 h 2870293"/>
              <a:gd name="connsiteX4" fmla="*/ 0 w 3298371"/>
              <a:gd name="connsiteY4" fmla="*/ 0 h 2870293"/>
              <a:gd name="connsiteX0" fmla="*/ 3276600 w 3276600"/>
              <a:gd name="connsiteY0" fmla="*/ 2906485 h 2932195"/>
              <a:gd name="connsiteX1" fmla="*/ 2873828 w 3276600"/>
              <a:gd name="connsiteY1" fmla="*/ 2743200 h 2932195"/>
              <a:gd name="connsiteX2" fmla="*/ 1665514 w 3276600"/>
              <a:gd name="connsiteY2" fmla="*/ 1719943 h 2932195"/>
              <a:gd name="connsiteX3" fmla="*/ 293914 w 3276600"/>
              <a:gd name="connsiteY3" fmla="*/ 1012372 h 2932195"/>
              <a:gd name="connsiteX4" fmla="*/ 0 w 3276600"/>
              <a:gd name="connsiteY4" fmla="*/ 0 h 2932195"/>
              <a:gd name="connsiteX0" fmla="*/ 3276600 w 3276600"/>
              <a:gd name="connsiteY0" fmla="*/ 2906485 h 2914794"/>
              <a:gd name="connsiteX1" fmla="*/ 2667000 w 3276600"/>
              <a:gd name="connsiteY1" fmla="*/ 2547257 h 2914794"/>
              <a:gd name="connsiteX2" fmla="*/ 1665514 w 3276600"/>
              <a:gd name="connsiteY2" fmla="*/ 1719943 h 2914794"/>
              <a:gd name="connsiteX3" fmla="*/ 293914 w 3276600"/>
              <a:gd name="connsiteY3" fmla="*/ 1012372 h 2914794"/>
              <a:gd name="connsiteX4" fmla="*/ 0 w 3276600"/>
              <a:gd name="connsiteY4" fmla="*/ 0 h 2914794"/>
              <a:gd name="connsiteX0" fmla="*/ 3287486 w 3287486"/>
              <a:gd name="connsiteY0" fmla="*/ 2808513 h 2820453"/>
              <a:gd name="connsiteX1" fmla="*/ 2667000 w 3287486"/>
              <a:gd name="connsiteY1" fmla="*/ 2547257 h 2820453"/>
              <a:gd name="connsiteX2" fmla="*/ 1665514 w 3287486"/>
              <a:gd name="connsiteY2" fmla="*/ 1719943 h 2820453"/>
              <a:gd name="connsiteX3" fmla="*/ 293914 w 3287486"/>
              <a:gd name="connsiteY3" fmla="*/ 1012372 h 2820453"/>
              <a:gd name="connsiteX4" fmla="*/ 0 w 3287486"/>
              <a:gd name="connsiteY4" fmla="*/ 0 h 2820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7486" h="2820453">
                <a:moveTo>
                  <a:pt x="3287486" y="2808513"/>
                </a:moveTo>
                <a:cubicBezTo>
                  <a:pt x="3211286" y="2862034"/>
                  <a:pt x="2937329" y="2728685"/>
                  <a:pt x="2667000" y="2547257"/>
                </a:cubicBezTo>
                <a:cubicBezTo>
                  <a:pt x="2396671" y="2365829"/>
                  <a:pt x="2061028" y="1975757"/>
                  <a:pt x="1665514" y="1719943"/>
                </a:cubicBezTo>
                <a:cubicBezTo>
                  <a:pt x="1270000" y="1464129"/>
                  <a:pt x="571500" y="1299029"/>
                  <a:pt x="293914" y="1012372"/>
                </a:cubicBezTo>
                <a:cubicBezTo>
                  <a:pt x="16328" y="725715"/>
                  <a:pt x="8164" y="362857"/>
                  <a:pt x="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5F703BA3-1B42-458D-AA33-D44AC0D2649C}"/>
              </a:ext>
            </a:extLst>
          </p:cNvPr>
          <p:cNvSpPr txBox="1"/>
          <p:nvPr/>
        </p:nvSpPr>
        <p:spPr>
          <a:xfrm>
            <a:off x="8624146" y="2569154"/>
            <a:ext cx="2202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≥4] = 0+8+2 = 10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≥4] = </a:t>
            </a:r>
            <a:r>
              <a:rPr lang="en-US" dirty="0">
                <a:sym typeface="Symbol" panose="05050102010706020507" pitchFamily="18" charset="2"/>
              </a:rPr>
              <a:t>MOV r0, r3</a:t>
            </a:r>
            <a:endParaRPr lang="en-US" dirty="0"/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2F3E237A-C79E-4E12-B702-3A00346A5211}"/>
              </a:ext>
            </a:extLst>
          </p:cNvPr>
          <p:cNvSpPr txBox="1"/>
          <p:nvPr/>
        </p:nvSpPr>
        <p:spPr>
          <a:xfrm>
            <a:off x="8624146" y="3135210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=3] = 0+20+4 = 24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=3] = </a:t>
            </a:r>
            <a:r>
              <a:rPr lang="en-US" dirty="0">
                <a:sym typeface="Symbol" panose="05050102010706020507" pitchFamily="18" charset="2"/>
              </a:rPr>
              <a:t>LD.W r0, </a:t>
            </a:r>
            <a:r>
              <a:rPr lang="en-US" i="1" dirty="0">
                <a:sym typeface="Symbol" panose="05050102010706020507" pitchFamily="18" charset="2"/>
              </a:rPr>
              <a:t>&lt;mem1&gt;</a:t>
            </a:r>
            <a:endParaRPr lang="en-US" i="1" dirty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676E0769-7471-48B3-8BD3-00924EF08C88}"/>
              </a:ext>
            </a:extLst>
          </p:cNvPr>
          <p:cNvSpPr/>
          <p:nvPr/>
        </p:nvSpPr>
        <p:spPr bwMode="auto">
          <a:xfrm>
            <a:off x="4582886" y="3150896"/>
            <a:ext cx="4136571" cy="3003782"/>
          </a:xfrm>
          <a:custGeom>
            <a:avLst/>
            <a:gdLst>
              <a:gd name="connsiteX0" fmla="*/ 0 w 4136571"/>
              <a:gd name="connsiteY0" fmla="*/ 3021329 h 3045095"/>
              <a:gd name="connsiteX1" fmla="*/ 1872343 w 4136571"/>
              <a:gd name="connsiteY1" fmla="*/ 2662100 h 3045095"/>
              <a:gd name="connsiteX2" fmla="*/ 3254828 w 4136571"/>
              <a:gd name="connsiteY2" fmla="*/ 376100 h 3045095"/>
              <a:gd name="connsiteX3" fmla="*/ 4136571 w 4136571"/>
              <a:gd name="connsiteY3" fmla="*/ 27757 h 3045095"/>
              <a:gd name="connsiteX0" fmla="*/ 0 w 4136571"/>
              <a:gd name="connsiteY0" fmla="*/ 3000605 h 3018593"/>
              <a:gd name="connsiteX1" fmla="*/ 1872343 w 4136571"/>
              <a:gd name="connsiteY1" fmla="*/ 2641376 h 3018593"/>
              <a:gd name="connsiteX2" fmla="*/ 3091542 w 4136571"/>
              <a:gd name="connsiteY2" fmla="*/ 573090 h 3018593"/>
              <a:gd name="connsiteX3" fmla="*/ 4136571 w 4136571"/>
              <a:gd name="connsiteY3" fmla="*/ 7033 h 3018593"/>
              <a:gd name="connsiteX0" fmla="*/ 0 w 4136571"/>
              <a:gd name="connsiteY0" fmla="*/ 2999533 h 3003782"/>
              <a:gd name="connsiteX1" fmla="*/ 1905000 w 4136571"/>
              <a:gd name="connsiteY1" fmla="*/ 2379047 h 3003782"/>
              <a:gd name="connsiteX2" fmla="*/ 3091542 w 4136571"/>
              <a:gd name="connsiteY2" fmla="*/ 572018 h 3003782"/>
              <a:gd name="connsiteX3" fmla="*/ 4136571 w 4136571"/>
              <a:gd name="connsiteY3" fmla="*/ 5961 h 300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6571" h="3003782">
                <a:moveTo>
                  <a:pt x="0" y="2999533"/>
                </a:moveTo>
                <a:cubicBezTo>
                  <a:pt x="664936" y="3040354"/>
                  <a:pt x="1389743" y="2783633"/>
                  <a:pt x="1905000" y="2379047"/>
                </a:cubicBezTo>
                <a:cubicBezTo>
                  <a:pt x="2420257" y="1974461"/>
                  <a:pt x="2719614" y="967532"/>
                  <a:pt x="3091542" y="572018"/>
                </a:cubicBezTo>
                <a:cubicBezTo>
                  <a:pt x="3463470" y="176504"/>
                  <a:pt x="3884385" y="-39396"/>
                  <a:pt x="4136571" y="5961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0" name="Textfeld 99">
            <a:extLst>
              <a:ext uri="{FF2B5EF4-FFF2-40B4-BE49-F238E27FC236}">
                <a16:creationId xmlns:a16="http://schemas.microsoft.com/office/drawing/2014/main" id="{ECA6D224-3274-42F2-9EB9-050701E629CC}"/>
              </a:ext>
            </a:extLst>
          </p:cNvPr>
          <p:cNvSpPr txBox="1"/>
          <p:nvPr/>
        </p:nvSpPr>
        <p:spPr>
          <a:xfrm>
            <a:off x="7650483" y="5050432"/>
            <a:ext cx="32031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≥3] = 4+4 = 8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≥3] = </a:t>
            </a:r>
            <a:r>
              <a:rPr lang="en-US" dirty="0">
                <a:sym typeface="Symbol" panose="05050102010706020507" pitchFamily="18" charset="2"/>
              </a:rPr>
              <a:t>MADD r0, r0, r1, #42</a:t>
            </a:r>
            <a:endParaRPr lang="en-US" dirty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60202774-7C9D-4556-8EE4-9D08EBDADE7F}"/>
              </a:ext>
            </a:extLst>
          </p:cNvPr>
          <p:cNvSpPr/>
          <p:nvPr/>
        </p:nvSpPr>
        <p:spPr bwMode="auto">
          <a:xfrm>
            <a:off x="4582886" y="5366657"/>
            <a:ext cx="3156857" cy="914400"/>
          </a:xfrm>
          <a:custGeom>
            <a:avLst/>
            <a:gdLst>
              <a:gd name="connsiteX0" fmla="*/ 0 w 3156857"/>
              <a:gd name="connsiteY0" fmla="*/ 914400 h 914400"/>
              <a:gd name="connsiteX1" fmla="*/ 1382485 w 3156857"/>
              <a:gd name="connsiteY1" fmla="*/ 707572 h 914400"/>
              <a:gd name="connsiteX2" fmla="*/ 2351314 w 3156857"/>
              <a:gd name="connsiteY2" fmla="*/ 152400 h 914400"/>
              <a:gd name="connsiteX3" fmla="*/ 3156857 w 3156857"/>
              <a:gd name="connsiteY3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6857" h="914400">
                <a:moveTo>
                  <a:pt x="0" y="914400"/>
                </a:moveTo>
                <a:cubicBezTo>
                  <a:pt x="495299" y="874486"/>
                  <a:pt x="990599" y="834572"/>
                  <a:pt x="1382485" y="707572"/>
                </a:cubicBezTo>
                <a:cubicBezTo>
                  <a:pt x="1774371" y="580572"/>
                  <a:pt x="2055585" y="270329"/>
                  <a:pt x="2351314" y="152400"/>
                </a:cubicBezTo>
                <a:cubicBezTo>
                  <a:pt x="2647043" y="34471"/>
                  <a:pt x="2901950" y="17235"/>
                  <a:pt x="3156857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7522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C2C2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62" grpId="0"/>
      <p:bldP spid="93" grpId="0"/>
      <p:bldP spid="94" grpId="0"/>
      <p:bldP spid="92" grpId="0"/>
      <p:bldP spid="92" grpId="1"/>
      <p:bldP spid="95" grpId="0"/>
      <p:bldP spid="95" grpId="1"/>
      <p:bldP spid="12" grpId="0" animBg="1"/>
      <p:bldP spid="100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F7A08C6D-185B-4BB9-BED3-365C549417B1}"/>
              </a:ext>
            </a:extLst>
          </p:cNvPr>
          <p:cNvSpPr/>
          <p:nvPr/>
        </p:nvSpPr>
        <p:spPr bwMode="auto">
          <a:xfrm>
            <a:off x="2976496" y="3317176"/>
            <a:ext cx="3117249" cy="3182640"/>
          </a:xfrm>
          <a:custGeom>
            <a:avLst/>
            <a:gdLst>
              <a:gd name="connsiteX0" fmla="*/ 918127 w 3132983"/>
              <a:gd name="connsiteY0" fmla="*/ 3159824 h 3233901"/>
              <a:gd name="connsiteX1" fmla="*/ 1342670 w 3132983"/>
              <a:gd name="connsiteY1" fmla="*/ 3181595 h 3233901"/>
              <a:gd name="connsiteX2" fmla="*/ 1821641 w 3132983"/>
              <a:gd name="connsiteY2" fmla="*/ 3083624 h 3233901"/>
              <a:gd name="connsiteX3" fmla="*/ 2964641 w 3132983"/>
              <a:gd name="connsiteY3" fmla="*/ 2082138 h 3233901"/>
              <a:gd name="connsiteX4" fmla="*/ 3073498 w 3132983"/>
              <a:gd name="connsiteY4" fmla="*/ 1200395 h 3233901"/>
              <a:gd name="connsiteX5" fmla="*/ 2442127 w 3132983"/>
              <a:gd name="connsiteY5" fmla="*/ 362195 h 3233901"/>
              <a:gd name="connsiteX6" fmla="*/ 1897841 w 3132983"/>
              <a:gd name="connsiteY6" fmla="*/ 2967 h 3233901"/>
              <a:gd name="connsiteX7" fmla="*/ 1157613 w 3132983"/>
              <a:gd name="connsiteY7" fmla="*/ 536367 h 3233901"/>
              <a:gd name="connsiteX8" fmla="*/ 156127 w 3132983"/>
              <a:gd name="connsiteY8" fmla="*/ 1526967 h 3233901"/>
              <a:gd name="connsiteX9" fmla="*/ 79927 w 3132983"/>
              <a:gd name="connsiteY9" fmla="*/ 2310738 h 3233901"/>
              <a:gd name="connsiteX10" fmla="*/ 918127 w 3132983"/>
              <a:gd name="connsiteY10" fmla="*/ 3159824 h 3233901"/>
              <a:gd name="connsiteX0" fmla="*/ 789961 w 3124560"/>
              <a:gd name="connsiteY0" fmla="*/ 2996538 h 3207133"/>
              <a:gd name="connsiteX1" fmla="*/ 1334247 w 3124560"/>
              <a:gd name="connsiteY1" fmla="*/ 3181595 h 3207133"/>
              <a:gd name="connsiteX2" fmla="*/ 1813218 w 3124560"/>
              <a:gd name="connsiteY2" fmla="*/ 3083624 h 3207133"/>
              <a:gd name="connsiteX3" fmla="*/ 2956218 w 3124560"/>
              <a:gd name="connsiteY3" fmla="*/ 2082138 h 3207133"/>
              <a:gd name="connsiteX4" fmla="*/ 3065075 w 3124560"/>
              <a:gd name="connsiteY4" fmla="*/ 1200395 h 3207133"/>
              <a:gd name="connsiteX5" fmla="*/ 2433704 w 3124560"/>
              <a:gd name="connsiteY5" fmla="*/ 362195 h 3207133"/>
              <a:gd name="connsiteX6" fmla="*/ 1889418 w 3124560"/>
              <a:gd name="connsiteY6" fmla="*/ 2967 h 3207133"/>
              <a:gd name="connsiteX7" fmla="*/ 1149190 w 3124560"/>
              <a:gd name="connsiteY7" fmla="*/ 536367 h 3207133"/>
              <a:gd name="connsiteX8" fmla="*/ 147704 w 3124560"/>
              <a:gd name="connsiteY8" fmla="*/ 1526967 h 3207133"/>
              <a:gd name="connsiteX9" fmla="*/ 71504 w 3124560"/>
              <a:gd name="connsiteY9" fmla="*/ 2310738 h 3207133"/>
              <a:gd name="connsiteX10" fmla="*/ 789961 w 3124560"/>
              <a:gd name="connsiteY10" fmla="*/ 2996538 h 3207133"/>
              <a:gd name="connsiteX0" fmla="*/ 789961 w 3117249"/>
              <a:gd name="connsiteY0" fmla="*/ 2996538 h 3182640"/>
              <a:gd name="connsiteX1" fmla="*/ 1334247 w 3117249"/>
              <a:gd name="connsiteY1" fmla="*/ 3181595 h 3182640"/>
              <a:gd name="connsiteX2" fmla="*/ 1965618 w 3117249"/>
              <a:gd name="connsiteY2" fmla="*/ 2942110 h 3182640"/>
              <a:gd name="connsiteX3" fmla="*/ 2956218 w 3117249"/>
              <a:gd name="connsiteY3" fmla="*/ 2082138 h 3182640"/>
              <a:gd name="connsiteX4" fmla="*/ 3065075 w 3117249"/>
              <a:gd name="connsiteY4" fmla="*/ 1200395 h 3182640"/>
              <a:gd name="connsiteX5" fmla="*/ 2433704 w 3117249"/>
              <a:gd name="connsiteY5" fmla="*/ 362195 h 3182640"/>
              <a:gd name="connsiteX6" fmla="*/ 1889418 w 3117249"/>
              <a:gd name="connsiteY6" fmla="*/ 2967 h 3182640"/>
              <a:gd name="connsiteX7" fmla="*/ 1149190 w 3117249"/>
              <a:gd name="connsiteY7" fmla="*/ 536367 h 3182640"/>
              <a:gd name="connsiteX8" fmla="*/ 147704 w 3117249"/>
              <a:gd name="connsiteY8" fmla="*/ 1526967 h 3182640"/>
              <a:gd name="connsiteX9" fmla="*/ 71504 w 3117249"/>
              <a:gd name="connsiteY9" fmla="*/ 2310738 h 3182640"/>
              <a:gd name="connsiteX10" fmla="*/ 789961 w 3117249"/>
              <a:gd name="connsiteY10" fmla="*/ 2996538 h 318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7249" h="3182640">
                <a:moveTo>
                  <a:pt x="789961" y="2996538"/>
                </a:moveTo>
                <a:cubicBezTo>
                  <a:pt x="1000418" y="3141681"/>
                  <a:pt x="1138304" y="3190666"/>
                  <a:pt x="1334247" y="3181595"/>
                </a:cubicBezTo>
                <a:cubicBezTo>
                  <a:pt x="1530190" y="3172524"/>
                  <a:pt x="1695290" y="3125353"/>
                  <a:pt x="1965618" y="2942110"/>
                </a:cubicBezTo>
                <a:cubicBezTo>
                  <a:pt x="2235947" y="2758867"/>
                  <a:pt x="2772975" y="2372424"/>
                  <a:pt x="2956218" y="2082138"/>
                </a:cubicBezTo>
                <a:cubicBezTo>
                  <a:pt x="3139461" y="1791852"/>
                  <a:pt x="3152161" y="1487052"/>
                  <a:pt x="3065075" y="1200395"/>
                </a:cubicBezTo>
                <a:cubicBezTo>
                  <a:pt x="2977989" y="913738"/>
                  <a:pt x="2629647" y="561766"/>
                  <a:pt x="2433704" y="362195"/>
                </a:cubicBezTo>
                <a:cubicBezTo>
                  <a:pt x="2237761" y="162624"/>
                  <a:pt x="2103504" y="-26062"/>
                  <a:pt x="1889418" y="2967"/>
                </a:cubicBezTo>
                <a:cubicBezTo>
                  <a:pt x="1675332" y="31996"/>
                  <a:pt x="1439476" y="282367"/>
                  <a:pt x="1149190" y="536367"/>
                </a:cubicBezTo>
                <a:cubicBezTo>
                  <a:pt x="858904" y="790367"/>
                  <a:pt x="327318" y="1231239"/>
                  <a:pt x="147704" y="1526967"/>
                </a:cubicBezTo>
                <a:cubicBezTo>
                  <a:pt x="-31910" y="1822695"/>
                  <a:pt x="-35539" y="2065810"/>
                  <a:pt x="71504" y="2310738"/>
                </a:cubicBezTo>
                <a:cubicBezTo>
                  <a:pt x="178547" y="2555666"/>
                  <a:pt x="579504" y="2851395"/>
                  <a:pt x="789961" y="2996538"/>
                </a:cubicBezTo>
                <a:close/>
              </a:path>
            </a:pathLst>
          </a:custGeom>
          <a:pattFill prst="narHorz">
            <a:fgClr>
              <a:srgbClr val="FF7C8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BAB7DC28-BBEB-4D61-8CE0-7C5A63DE19C6}"/>
              </a:ext>
            </a:extLst>
          </p:cNvPr>
          <p:cNvSpPr/>
          <p:nvPr/>
        </p:nvSpPr>
        <p:spPr bwMode="auto">
          <a:xfrm>
            <a:off x="5251403" y="129015"/>
            <a:ext cx="3778124" cy="4186703"/>
          </a:xfrm>
          <a:custGeom>
            <a:avLst/>
            <a:gdLst>
              <a:gd name="connsiteX0" fmla="*/ 899026 w 3778124"/>
              <a:gd name="connsiteY0" fmla="*/ 763614 h 4186703"/>
              <a:gd name="connsiteX1" fmla="*/ 28168 w 3778124"/>
              <a:gd name="connsiteY1" fmla="*/ 2635956 h 4186703"/>
              <a:gd name="connsiteX2" fmla="*/ 267654 w 3778124"/>
              <a:gd name="connsiteY2" fmla="*/ 3583014 h 4186703"/>
              <a:gd name="connsiteX3" fmla="*/ 811940 w 3778124"/>
              <a:gd name="connsiteY3" fmla="*/ 4061985 h 4186703"/>
              <a:gd name="connsiteX4" fmla="*/ 1388883 w 3778124"/>
              <a:gd name="connsiteY4" fmla="*/ 4116414 h 4186703"/>
              <a:gd name="connsiteX5" fmla="*/ 2248854 w 3778124"/>
              <a:gd name="connsiteY5" fmla="*/ 3191128 h 4186703"/>
              <a:gd name="connsiteX6" fmla="*/ 3576911 w 3778124"/>
              <a:gd name="connsiteY6" fmla="*/ 1384099 h 4186703"/>
              <a:gd name="connsiteX7" fmla="*/ 3729311 w 3778124"/>
              <a:gd name="connsiteY7" fmla="*/ 426156 h 4186703"/>
              <a:gd name="connsiteX8" fmla="*/ 3141483 w 3778124"/>
              <a:gd name="connsiteY8" fmla="*/ 45156 h 4186703"/>
              <a:gd name="connsiteX9" fmla="*/ 1650140 w 3778124"/>
              <a:gd name="connsiteY9" fmla="*/ 88699 h 4186703"/>
              <a:gd name="connsiteX10" fmla="*/ 899026 w 3778124"/>
              <a:gd name="connsiteY10" fmla="*/ 763614 h 41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8124" h="4186703">
                <a:moveTo>
                  <a:pt x="899026" y="763614"/>
                </a:moveTo>
                <a:cubicBezTo>
                  <a:pt x="628697" y="1188157"/>
                  <a:pt x="133397" y="2166056"/>
                  <a:pt x="28168" y="2635956"/>
                </a:cubicBezTo>
                <a:cubicBezTo>
                  <a:pt x="-77061" y="3105856"/>
                  <a:pt x="137025" y="3345343"/>
                  <a:pt x="267654" y="3583014"/>
                </a:cubicBezTo>
                <a:cubicBezTo>
                  <a:pt x="398283" y="3820685"/>
                  <a:pt x="625069" y="3973085"/>
                  <a:pt x="811940" y="4061985"/>
                </a:cubicBezTo>
                <a:cubicBezTo>
                  <a:pt x="998811" y="4150885"/>
                  <a:pt x="1149397" y="4261557"/>
                  <a:pt x="1388883" y="4116414"/>
                </a:cubicBezTo>
                <a:cubicBezTo>
                  <a:pt x="1628369" y="3971271"/>
                  <a:pt x="1884183" y="3646514"/>
                  <a:pt x="2248854" y="3191128"/>
                </a:cubicBezTo>
                <a:cubicBezTo>
                  <a:pt x="2613525" y="2735742"/>
                  <a:pt x="3330168" y="1844928"/>
                  <a:pt x="3576911" y="1384099"/>
                </a:cubicBezTo>
                <a:cubicBezTo>
                  <a:pt x="3823654" y="923270"/>
                  <a:pt x="3801882" y="649313"/>
                  <a:pt x="3729311" y="426156"/>
                </a:cubicBezTo>
                <a:cubicBezTo>
                  <a:pt x="3656740" y="202999"/>
                  <a:pt x="3488011" y="101399"/>
                  <a:pt x="3141483" y="45156"/>
                </a:cubicBezTo>
                <a:cubicBezTo>
                  <a:pt x="2794955" y="-11087"/>
                  <a:pt x="2018440" y="-32858"/>
                  <a:pt x="1650140" y="88699"/>
                </a:cubicBezTo>
                <a:cubicBezTo>
                  <a:pt x="1281840" y="210256"/>
                  <a:pt x="1169355" y="339071"/>
                  <a:pt x="899026" y="763614"/>
                </a:cubicBezTo>
                <a:close/>
              </a:path>
            </a:pathLst>
          </a:custGeom>
          <a:pattFill prst="dkUpDiag">
            <a:fgClr>
              <a:srgbClr val="92D05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C4BA6B8-8040-4FCB-9586-248CD83E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87476"/>
            <a:ext cx="11713633" cy="4994275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MR,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MX,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A2,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1,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-,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deref *,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=,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*,</a:t>
            </a:r>
          </a:p>
          <a:p>
            <a:pPr marL="0" indent="0">
              <a:lnSpc>
                <a:spcPct val="120000"/>
              </a:lnSpc>
              <a:tabLst>
                <a:tab pos="2057400" algn="l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+,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=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65E13-9870-4C60-9EAE-CC28D166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Generation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EE9C60-357B-42E4-B872-C1EEB74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DBC7-D8CD-431F-A7FF-867AB3B4E067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0F451C9-A11C-40E2-BC67-FC5717D1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11A0EA1-E651-4750-9F2B-3EF3A8820A11}"/>
              </a:ext>
            </a:extLst>
          </p:cNvPr>
          <p:cNvGrpSpPr/>
          <p:nvPr/>
        </p:nvGrpSpPr>
        <p:grpSpPr>
          <a:xfrm>
            <a:off x="3182045" y="353450"/>
            <a:ext cx="5692393" cy="6111713"/>
            <a:chOff x="3182045" y="353450"/>
            <a:chExt cx="5692393" cy="6111713"/>
          </a:xfrm>
        </p:grpSpPr>
        <p:sp>
          <p:nvSpPr>
            <p:cNvPr id="133" name="Oval 42">
              <a:extLst>
                <a:ext uri="{FF2B5EF4-FFF2-40B4-BE49-F238E27FC236}">
                  <a16:creationId xmlns:a16="http://schemas.microsoft.com/office/drawing/2014/main" id="{C6248933-ABAB-481E-8585-68E909444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0" y="509673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4" name="Text Box 43">
              <a:extLst>
                <a:ext uri="{FF2B5EF4-FFF2-40B4-BE49-F238E27FC236}">
                  <a16:creationId xmlns:a16="http://schemas.microsoft.com/office/drawing/2014/main" id="{CB234315-336F-4A15-9DEF-CDD2FF417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045" y="5248138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07CE7FA-8461-43BB-867E-CFA4B4BA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163" y="5888901"/>
              <a:ext cx="574675" cy="57626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6" name="Text Box 52">
              <a:extLst>
                <a:ext uri="{FF2B5EF4-FFF2-40B4-BE49-F238E27FC236}">
                  <a16:creationId xmlns:a16="http://schemas.microsoft.com/office/drawing/2014/main" id="{746724D9-DACC-4F3E-9976-BF7C08DE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301" y="604030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37" name="AutoShape 53">
              <a:extLst>
                <a:ext uri="{FF2B5EF4-FFF2-40B4-BE49-F238E27FC236}">
                  <a16:creationId xmlns:a16="http://schemas.microsoft.com/office/drawing/2014/main" id="{7A39E516-C61B-4E0D-BA6E-912CE5D312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707545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8" name="AutoShape 54">
              <a:extLst>
                <a:ext uri="{FF2B5EF4-FFF2-40B4-BE49-F238E27FC236}">
                  <a16:creationId xmlns:a16="http://schemas.microsoft.com/office/drawing/2014/main" id="{620303A5-F0F0-4E69-AA01-A2B99B22D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4426682" y="570871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A4CC1EF0-8AED-4296-95E8-7F90A2E1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00" y="5093563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0" name="Oval 42">
              <a:extLst>
                <a:ext uri="{FF2B5EF4-FFF2-40B4-BE49-F238E27FC236}">
                  <a16:creationId xmlns:a16="http://schemas.microsoft.com/office/drawing/2014/main" id="{A91C30F2-1ABC-49A7-AD04-2E88FA83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940" y="430663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1" name="Text Box 43">
              <a:extLst>
                <a:ext uri="{FF2B5EF4-FFF2-40B4-BE49-F238E27FC236}">
                  <a16:creationId xmlns:a16="http://schemas.microsoft.com/office/drawing/2014/main" id="{6546D201-5DCC-4A0D-A912-3B81CD869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135" y="4458030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MR</a:t>
              </a:r>
            </a:p>
          </p:txBody>
        </p:sp>
        <p:sp>
          <p:nvSpPr>
            <p:cNvPr id="144" name="AutoShape 53">
              <a:extLst>
                <a:ext uri="{FF2B5EF4-FFF2-40B4-BE49-F238E27FC236}">
                  <a16:creationId xmlns:a16="http://schemas.microsoft.com/office/drawing/2014/main" id="{0A2596CB-F5C3-4856-AEBA-7758D2941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426635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5" name="AutoShape 54">
              <a:extLst>
                <a:ext uri="{FF2B5EF4-FFF2-40B4-BE49-F238E27FC236}">
                  <a16:creationId xmlns:a16="http://schemas.microsoft.com/office/drawing/2014/main" id="{CABC0F4F-A050-45B4-BEB4-C2DECD35DF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145772" y="491861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47" name="Text Box 52">
              <a:extLst>
                <a:ext uri="{FF2B5EF4-FFF2-40B4-BE49-F238E27FC236}">
                  <a16:creationId xmlns:a16="http://schemas.microsoft.com/office/drawing/2014/main" id="{96756E60-CF68-4347-BEA7-AF96E8A60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0750" y="5242793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+</a:t>
              </a:r>
            </a:p>
          </p:txBody>
        </p:sp>
        <p:sp>
          <p:nvSpPr>
            <p:cNvPr id="149" name="Oval 72">
              <a:extLst>
                <a:ext uri="{FF2B5EF4-FFF2-40B4-BE49-F238E27FC236}">
                  <a16:creationId xmlns:a16="http://schemas.microsoft.com/office/drawing/2014/main" id="{FF4FD5C4-A441-4575-A041-6C2D6A8F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8864" y="430493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0" name="Oval 42">
              <a:extLst>
                <a:ext uri="{FF2B5EF4-FFF2-40B4-BE49-F238E27FC236}">
                  <a16:creationId xmlns:a16="http://schemas.microsoft.com/office/drawing/2014/main" id="{60E1DFE6-5A3C-4571-8FFF-DC7D29F89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4" y="351800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1" name="Text Box 43">
              <a:extLst>
                <a:ext uri="{FF2B5EF4-FFF2-40B4-BE49-F238E27FC236}">
                  <a16:creationId xmlns:a16="http://schemas.microsoft.com/office/drawing/2014/main" id="{5D4A2590-D73E-4A44-BA81-9C176E5934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699" y="3669402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42</a:t>
              </a:r>
            </a:p>
          </p:txBody>
        </p:sp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id="{A0E94F29-C664-44A9-91C2-6922248090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147199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id="{138DD673-F063-4964-B4FF-AE9600DBFD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5866336" y="412998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4" name="Text Box 52">
              <a:extLst>
                <a:ext uri="{FF2B5EF4-FFF2-40B4-BE49-F238E27FC236}">
                  <a16:creationId xmlns:a16="http://schemas.microsoft.com/office/drawing/2014/main" id="{5FB18D88-82CA-4687-A451-DC055785B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1314" y="445416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56" name="Oval 72">
              <a:extLst>
                <a:ext uri="{FF2B5EF4-FFF2-40B4-BE49-F238E27FC236}">
                  <a16:creationId xmlns:a16="http://schemas.microsoft.com/office/drawing/2014/main" id="{B5F9B5DE-A6EF-4C31-A04B-BCC535232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962" y="351481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7" name="Oval 42">
              <a:extLst>
                <a:ext uri="{FF2B5EF4-FFF2-40B4-BE49-F238E27FC236}">
                  <a16:creationId xmlns:a16="http://schemas.microsoft.com/office/drawing/2014/main" id="{D996E309-17C5-4D10-925D-F78BE8689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602" y="2727882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58" name="Text Box 43">
              <a:extLst>
                <a:ext uri="{FF2B5EF4-FFF2-40B4-BE49-F238E27FC236}">
                  <a16:creationId xmlns:a16="http://schemas.microsoft.com/office/drawing/2014/main" id="{21FBB511-C2B7-4A88-AC93-9DD3B0229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797" y="2879282"/>
              <a:ext cx="5001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MX</a:t>
              </a:r>
            </a:p>
          </p:txBody>
        </p:sp>
        <p:sp>
          <p:nvSpPr>
            <p:cNvPr id="159" name="AutoShape 53">
              <a:extLst>
                <a:ext uri="{FF2B5EF4-FFF2-40B4-BE49-F238E27FC236}">
                  <a16:creationId xmlns:a16="http://schemas.microsoft.com/office/drawing/2014/main" id="{E666CB98-911F-4028-8A58-9AD7AF2672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5866297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0" name="AutoShape 54">
              <a:extLst>
                <a:ext uri="{FF2B5EF4-FFF2-40B4-BE49-F238E27FC236}">
                  <a16:creationId xmlns:a16="http://schemas.microsoft.com/office/drawing/2014/main" id="{8AA13CE2-EC43-4865-A64B-A72FFCF949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34" y="3339863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1" name="Text Box 52">
              <a:extLst>
                <a:ext uri="{FF2B5EF4-FFF2-40B4-BE49-F238E27FC236}">
                  <a16:creationId xmlns:a16="http://schemas.microsoft.com/office/drawing/2014/main" id="{F3FE4DFA-8A73-48D9-A5BF-7616571F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0412" y="3664045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62" name="AutoShape 54">
              <a:extLst>
                <a:ext uri="{FF2B5EF4-FFF2-40B4-BE49-F238E27FC236}">
                  <a16:creationId xmlns:a16="http://schemas.microsoft.com/office/drawing/2014/main" id="{070D416B-C065-4D29-8947-0C443C1C8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6585442" y="3339861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3" name="Oval 72">
              <a:extLst>
                <a:ext uri="{FF2B5EF4-FFF2-40B4-BE49-F238E27FC236}">
                  <a16:creationId xmlns:a16="http://schemas.microsoft.com/office/drawing/2014/main" id="{F4832689-ECB0-45D9-A5AA-283683A9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060" y="2724705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7" name="AutoShape 54">
              <a:extLst>
                <a:ext uri="{FF2B5EF4-FFF2-40B4-BE49-F238E27FC236}">
                  <a16:creationId xmlns:a16="http://schemas.microsoft.com/office/drawing/2014/main" id="{3989173C-AD55-4C34-8E02-A3F5AEB10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050739" y="2544810"/>
              <a:ext cx="144000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68" name="Text Box 52">
              <a:extLst>
                <a:ext uri="{FF2B5EF4-FFF2-40B4-BE49-F238E27FC236}">
                  <a16:creationId xmlns:a16="http://schemas.microsoft.com/office/drawing/2014/main" id="{AE2B6308-7F0A-43B4-A173-F8E084108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952" y="2829545"/>
              <a:ext cx="72936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1400" b="1" dirty="0">
                  <a:latin typeface="Courier New" pitchFamily="49" charset="0"/>
                </a:rPr>
                <a:t>deref</a:t>
              </a:r>
            </a:p>
            <a:p>
              <a:pPr algn="ctr" eaLnBrk="1" hangingPunct="1">
                <a:lnSpc>
                  <a:spcPct val="60000"/>
                </a:lnSpc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BCF10612-C127-416E-91F4-8FE4A8188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813" y="193459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1" name="Oval 42">
              <a:extLst>
                <a:ext uri="{FF2B5EF4-FFF2-40B4-BE49-F238E27FC236}">
                  <a16:creationId xmlns:a16="http://schemas.microsoft.com/office/drawing/2014/main" id="{0C9A6C90-290D-4D9F-8550-C992E0B8F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2453" y="1147657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2" name="Text Box 43">
              <a:extLst>
                <a:ext uri="{FF2B5EF4-FFF2-40B4-BE49-F238E27FC236}">
                  <a16:creationId xmlns:a16="http://schemas.microsoft.com/office/drawing/2014/main" id="{08D392BC-C52D-477F-8E7E-2853AEBFB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7648" y="1299057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73" name="AutoShape 53">
              <a:extLst>
                <a:ext uri="{FF2B5EF4-FFF2-40B4-BE49-F238E27FC236}">
                  <a16:creationId xmlns:a16="http://schemas.microsoft.com/office/drawing/2014/main" id="{72598350-84E2-496E-AAFD-FD9E627B28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603148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4" name="AutoShape 54">
              <a:extLst>
                <a:ext uri="{FF2B5EF4-FFF2-40B4-BE49-F238E27FC236}">
                  <a16:creationId xmlns:a16="http://schemas.microsoft.com/office/drawing/2014/main" id="{BD2C00EE-F5A6-4DC8-BF98-3128A11133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7322285" y="1759638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5" name="Text Box 52">
              <a:extLst>
                <a:ext uri="{FF2B5EF4-FFF2-40B4-BE49-F238E27FC236}">
                  <a16:creationId xmlns:a16="http://schemas.microsoft.com/office/drawing/2014/main" id="{30D67DAC-4813-406E-8970-CB2922B60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7263" y="208382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=</a:t>
              </a: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57AF7614-63A9-4FB6-B728-A3A125D3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3897" y="1145301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8" name="Oval 42">
              <a:extLst>
                <a:ext uri="{FF2B5EF4-FFF2-40B4-BE49-F238E27FC236}">
                  <a16:creationId xmlns:a16="http://schemas.microsoft.com/office/drawing/2014/main" id="{90750E78-628A-4F6D-8FB9-376BD8662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1537" y="358368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79" name="Text Box 43">
              <a:extLst>
                <a:ext uri="{FF2B5EF4-FFF2-40B4-BE49-F238E27FC236}">
                  <a16:creationId xmlns:a16="http://schemas.microsoft.com/office/drawing/2014/main" id="{C9E2C1D5-67B9-4786-910D-BE7033BF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6732" y="509768"/>
              <a:ext cx="5001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A2</a:t>
              </a:r>
            </a:p>
          </p:txBody>
        </p:sp>
        <p:sp>
          <p:nvSpPr>
            <p:cNvPr id="180" name="AutoShape 53">
              <a:extLst>
                <a:ext uri="{FF2B5EF4-FFF2-40B4-BE49-F238E27FC236}">
                  <a16:creationId xmlns:a16="http://schemas.microsoft.com/office/drawing/2014/main" id="{A92652EB-6693-4216-9090-4EF7918C6D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7322232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1" name="AutoShape 54">
              <a:extLst>
                <a:ext uri="{FF2B5EF4-FFF2-40B4-BE49-F238E27FC236}">
                  <a16:creationId xmlns:a16="http://schemas.microsoft.com/office/drawing/2014/main" id="{D822C54E-1494-4933-80DE-EB4A00FAA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 flipH="1">
              <a:off x="8041369" y="970349"/>
              <a:ext cx="360362" cy="142875"/>
            </a:xfrm>
            <a:prstGeom prst="notchedRightArrow">
              <a:avLst>
                <a:gd name="adj1" fmla="val 50000"/>
                <a:gd name="adj2" fmla="val 63055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2" name="Text Box 52">
              <a:extLst>
                <a:ext uri="{FF2B5EF4-FFF2-40B4-BE49-F238E27FC236}">
                  <a16:creationId xmlns:a16="http://schemas.microsoft.com/office/drawing/2014/main" id="{76D49D6F-A038-446C-9C87-5266D695C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6347" y="1294531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-</a:t>
              </a:r>
            </a:p>
          </p:txBody>
        </p:sp>
        <p:sp>
          <p:nvSpPr>
            <p:cNvPr id="184" name="Oval 72">
              <a:extLst>
                <a:ext uri="{FF2B5EF4-FFF2-40B4-BE49-F238E27FC236}">
                  <a16:creationId xmlns:a16="http://schemas.microsoft.com/office/drawing/2014/main" id="{E16B763F-3500-4F2F-97E5-7E0B84201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763" y="353450"/>
              <a:ext cx="574675" cy="57626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de-DE" dirty="0"/>
            </a:p>
          </p:txBody>
        </p:sp>
        <p:sp>
          <p:nvSpPr>
            <p:cNvPr id="189" name="Text Box 52">
              <a:extLst>
                <a:ext uri="{FF2B5EF4-FFF2-40B4-BE49-F238E27FC236}">
                  <a16:creationId xmlns:a16="http://schemas.microsoft.com/office/drawing/2014/main" id="{23249079-09D9-4253-A1DA-78EDEE6CE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2213" y="502680"/>
              <a:ext cx="34624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marL="647700" indent="-457200"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pitchFamily="96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FF0007"/>
                </a:buClr>
              </a:pPr>
              <a:r>
                <a:rPr lang="de-DE" sz="2000" b="1" dirty="0">
                  <a:latin typeface="Courier New" pitchFamily="49" charset="0"/>
                </a:rPr>
                <a:t>1</a:t>
              </a: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F5794D7-D173-41D1-AEA1-AF42FA43E231}"/>
              </a:ext>
            </a:extLst>
          </p:cNvPr>
          <p:cNvGrpSpPr/>
          <p:nvPr/>
        </p:nvGrpSpPr>
        <p:grpSpPr>
          <a:xfrm>
            <a:off x="3427641" y="5673715"/>
            <a:ext cx="516931" cy="461781"/>
            <a:chOff x="3427641" y="5673715"/>
            <a:chExt cx="516931" cy="461781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CBA49384-E00A-48DF-A8B6-499FCA6D6DF6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017C3CF-844F-4F66-AE4F-97C3777EFC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58D69A4-37BB-4754-8838-AACCAB60C2B7}"/>
              </a:ext>
            </a:extLst>
          </p:cNvPr>
          <p:cNvGrpSpPr/>
          <p:nvPr/>
        </p:nvGrpSpPr>
        <p:grpSpPr>
          <a:xfrm>
            <a:off x="4150411" y="4857398"/>
            <a:ext cx="516931" cy="461781"/>
            <a:chOff x="3427641" y="5673715"/>
            <a:chExt cx="516931" cy="461781"/>
          </a:xfrm>
        </p:grpSpPr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7344D26-34A3-4FB3-9337-D2FA4C13D70E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r0</a:t>
              </a:r>
            </a:p>
          </p:txBody>
        </p: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249A9FF7-4370-4640-8D47-F00D94AE49D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97098282-8152-4EF3-A279-DEA66F08FFEA}"/>
              </a:ext>
            </a:extLst>
          </p:cNvPr>
          <p:cNvGrpSpPr/>
          <p:nvPr/>
        </p:nvGrpSpPr>
        <p:grpSpPr>
          <a:xfrm>
            <a:off x="5587324" y="3300739"/>
            <a:ext cx="516931" cy="461781"/>
            <a:chOff x="3427641" y="5673715"/>
            <a:chExt cx="516931" cy="461781"/>
          </a:xfrm>
        </p:grpSpPr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57ED5FAD-A2AC-47DA-837A-C3B90D164269}"/>
                </a:ext>
              </a:extLst>
            </p:cNvPr>
            <p:cNvSpPr txBox="1"/>
            <p:nvPr/>
          </p:nvSpPr>
          <p:spPr>
            <a:xfrm>
              <a:off x="3427641" y="576616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19AA0ECF-7A88-421E-AFCB-AA954740D9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3D4837A2-3AB1-45B1-9E5F-A275B7963A2A}"/>
              </a:ext>
            </a:extLst>
          </p:cNvPr>
          <p:cNvGrpSpPr/>
          <p:nvPr/>
        </p:nvGrpSpPr>
        <p:grpSpPr>
          <a:xfrm>
            <a:off x="7024244" y="927652"/>
            <a:ext cx="516931" cy="450895"/>
            <a:chOff x="3427641" y="5673715"/>
            <a:chExt cx="516931" cy="450895"/>
          </a:xfrm>
        </p:grpSpPr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6391F8AC-6A80-43CE-8FE1-A9D90C80E7C9}"/>
                </a:ext>
              </a:extLst>
            </p:cNvPr>
            <p:cNvSpPr txBox="1"/>
            <p:nvPr/>
          </p:nvSpPr>
          <p:spPr>
            <a:xfrm>
              <a:off x="3427641" y="575527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D42A3F12-67E7-47FB-9BDE-AC2ECCF61F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33802" y="567371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A7C6C21E-BC02-4A13-8A0D-D31784DEBD0C}"/>
              </a:ext>
            </a:extLst>
          </p:cNvPr>
          <p:cNvGrpSpPr/>
          <p:nvPr/>
        </p:nvGrpSpPr>
        <p:grpSpPr>
          <a:xfrm>
            <a:off x="6611945" y="1488188"/>
            <a:ext cx="530004" cy="405257"/>
            <a:chOff x="6611945" y="1488188"/>
            <a:chExt cx="530004" cy="405257"/>
          </a:xfrm>
        </p:grpSpPr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DBF64800-6E29-40A8-B790-2B466B76E35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11945" y="1711425"/>
              <a:ext cx="210770" cy="182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Textfeld 88">
              <a:extLst>
                <a:ext uri="{FF2B5EF4-FFF2-40B4-BE49-F238E27FC236}">
                  <a16:creationId xmlns:a16="http://schemas.microsoft.com/office/drawing/2014/main" id="{E94F7236-FAEE-404D-92E1-D2946E65E65D}"/>
                </a:ext>
              </a:extLst>
            </p:cNvPr>
            <p:cNvSpPr txBox="1"/>
            <p:nvPr/>
          </p:nvSpPr>
          <p:spPr>
            <a:xfrm>
              <a:off x="6752099" y="1488188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2A6CFDC0-8AF7-4BAF-8532-D74A9E2E4864}"/>
              </a:ext>
            </a:extLst>
          </p:cNvPr>
          <p:cNvGrpSpPr/>
          <p:nvPr/>
        </p:nvGrpSpPr>
        <p:grpSpPr>
          <a:xfrm>
            <a:off x="6610575" y="2444215"/>
            <a:ext cx="553350" cy="369332"/>
            <a:chOff x="6610575" y="2444215"/>
            <a:chExt cx="553350" cy="369332"/>
          </a:xfrm>
        </p:grpSpPr>
        <p:sp>
          <p:nvSpPr>
            <p:cNvPr id="106" name="Textfeld 105">
              <a:extLst>
                <a:ext uri="{FF2B5EF4-FFF2-40B4-BE49-F238E27FC236}">
                  <a16:creationId xmlns:a16="http://schemas.microsoft.com/office/drawing/2014/main" id="{F26BABA7-5C93-48EB-BB0F-074BDB88622D}"/>
                </a:ext>
              </a:extLst>
            </p:cNvPr>
            <p:cNvSpPr txBox="1"/>
            <p:nvPr/>
          </p:nvSpPr>
          <p:spPr>
            <a:xfrm>
              <a:off x="6610575" y="2444215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r2</a:t>
              </a:r>
            </a:p>
          </p:txBody>
        </p: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470C1812-EFF2-470B-AA05-60060EF8A88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945089" y="2576166"/>
              <a:ext cx="218836" cy="928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3C2EC26F-C0C4-4136-89D6-3F22976D6073}"/>
              </a:ext>
            </a:extLst>
          </p:cNvPr>
          <p:cNvGrpSpPr/>
          <p:nvPr/>
        </p:nvGrpSpPr>
        <p:grpSpPr>
          <a:xfrm>
            <a:off x="5660855" y="3759282"/>
            <a:ext cx="522815" cy="453491"/>
            <a:chOff x="5660855" y="3759282"/>
            <a:chExt cx="522815" cy="453491"/>
          </a:xfrm>
        </p:grpSpPr>
        <p:sp>
          <p:nvSpPr>
            <p:cNvPr id="96" name="Textfeld 95">
              <a:extLst>
                <a:ext uri="{FF2B5EF4-FFF2-40B4-BE49-F238E27FC236}">
                  <a16:creationId xmlns:a16="http://schemas.microsoft.com/office/drawing/2014/main" id="{47D55686-FA41-4301-B2AC-B3A1BEEE4FBD}"/>
                </a:ext>
              </a:extLst>
            </p:cNvPr>
            <p:cNvSpPr txBox="1"/>
            <p:nvPr/>
          </p:nvSpPr>
          <p:spPr>
            <a:xfrm>
              <a:off x="5660855" y="3759282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/>
                <a:t>r1</a:t>
              </a:r>
            </a:p>
          </p:txBody>
        </p:sp>
        <p:cxnSp>
          <p:nvCxnSpPr>
            <p:cNvPr id="99" name="Gerader Verbinder 98">
              <a:extLst>
                <a:ext uri="{FF2B5EF4-FFF2-40B4-BE49-F238E27FC236}">
                  <a16:creationId xmlns:a16="http://schemas.microsoft.com/office/drawing/2014/main" id="{5A9DA9D6-FA7E-45BE-A8D7-4067AAFFC42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949782" y="4048625"/>
              <a:ext cx="233888" cy="1641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1" name="Textfeld 100">
            <a:extLst>
              <a:ext uri="{FF2B5EF4-FFF2-40B4-BE49-F238E27FC236}">
                <a16:creationId xmlns:a16="http://schemas.microsoft.com/office/drawing/2014/main" id="{3B92D6DD-C497-4568-A532-261ED2470533}"/>
              </a:ext>
            </a:extLst>
          </p:cNvPr>
          <p:cNvSpPr txBox="1"/>
          <p:nvPr/>
        </p:nvSpPr>
        <p:spPr>
          <a:xfrm>
            <a:off x="9473644" y="1163874"/>
            <a:ext cx="2722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≥3] = 4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≥3] = </a:t>
            </a:r>
            <a:r>
              <a:rPr lang="en-US" dirty="0">
                <a:sym typeface="Symbol" panose="05050102010706020507" pitchFamily="18" charset="2"/>
              </a:rPr>
              <a:t>LD.W r1, [+r2]-1</a:t>
            </a:r>
            <a:endParaRPr lang="en-US" dirty="0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3F4AE1C1-E57C-415B-B613-F15424454FE6}"/>
              </a:ext>
            </a:extLst>
          </p:cNvPr>
          <p:cNvSpPr/>
          <p:nvPr/>
        </p:nvSpPr>
        <p:spPr bwMode="auto">
          <a:xfrm>
            <a:off x="6744832" y="1472280"/>
            <a:ext cx="2815627" cy="2303015"/>
          </a:xfrm>
          <a:custGeom>
            <a:avLst/>
            <a:gdLst>
              <a:gd name="connsiteX0" fmla="*/ 0 w 2815627"/>
              <a:gd name="connsiteY0" fmla="*/ 2306688 h 2306688"/>
              <a:gd name="connsiteX1" fmla="*/ 525101 w 2815627"/>
              <a:gd name="connsiteY1" fmla="*/ 2062244 h 2306688"/>
              <a:gd name="connsiteX2" fmla="*/ 896293 w 2815627"/>
              <a:gd name="connsiteY2" fmla="*/ 1564304 h 2306688"/>
              <a:gd name="connsiteX3" fmla="*/ 1330859 w 2815627"/>
              <a:gd name="connsiteY3" fmla="*/ 396407 h 2306688"/>
              <a:gd name="connsiteX4" fmla="*/ 2480649 w 2815627"/>
              <a:gd name="connsiteY4" fmla="*/ 52375 h 2306688"/>
              <a:gd name="connsiteX5" fmla="*/ 2815627 w 2815627"/>
              <a:gd name="connsiteY5" fmla="*/ 7108 h 2306688"/>
              <a:gd name="connsiteX0" fmla="*/ 0 w 2815627"/>
              <a:gd name="connsiteY0" fmla="*/ 2303015 h 2303015"/>
              <a:gd name="connsiteX1" fmla="*/ 525101 w 2815627"/>
              <a:gd name="connsiteY1" fmla="*/ 2058571 h 2303015"/>
              <a:gd name="connsiteX2" fmla="*/ 896293 w 2815627"/>
              <a:gd name="connsiteY2" fmla="*/ 1560631 h 2303015"/>
              <a:gd name="connsiteX3" fmla="*/ 1330859 w 2815627"/>
              <a:gd name="connsiteY3" fmla="*/ 392734 h 2303015"/>
              <a:gd name="connsiteX4" fmla="*/ 2100404 w 2815627"/>
              <a:gd name="connsiteY4" fmla="*/ 66809 h 2303015"/>
              <a:gd name="connsiteX5" fmla="*/ 2815627 w 2815627"/>
              <a:gd name="connsiteY5" fmla="*/ 3435 h 230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5627" h="2303015">
                <a:moveTo>
                  <a:pt x="0" y="2303015"/>
                </a:moveTo>
                <a:cubicBezTo>
                  <a:pt x="187859" y="2242658"/>
                  <a:pt x="375719" y="2182302"/>
                  <a:pt x="525101" y="2058571"/>
                </a:cubicBezTo>
                <a:cubicBezTo>
                  <a:pt x="674483" y="1934840"/>
                  <a:pt x="762000" y="1838270"/>
                  <a:pt x="896293" y="1560631"/>
                </a:cubicBezTo>
                <a:cubicBezTo>
                  <a:pt x="1030586" y="1282991"/>
                  <a:pt x="1130174" y="641704"/>
                  <a:pt x="1330859" y="392734"/>
                </a:cubicBezTo>
                <a:cubicBezTo>
                  <a:pt x="1531544" y="143764"/>
                  <a:pt x="1852943" y="131692"/>
                  <a:pt x="2100404" y="66809"/>
                </a:cubicBezTo>
                <a:cubicBezTo>
                  <a:pt x="2347865" y="1926"/>
                  <a:pt x="2771868" y="-6373"/>
                  <a:pt x="2815627" y="343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0" name="Textfeld 99">
            <a:extLst>
              <a:ext uri="{FF2B5EF4-FFF2-40B4-BE49-F238E27FC236}">
                <a16:creationId xmlns:a16="http://schemas.microsoft.com/office/drawing/2014/main" id="{ECA6D224-3274-42F2-9EB9-050701E629CC}"/>
              </a:ext>
            </a:extLst>
          </p:cNvPr>
          <p:cNvSpPr txBox="1"/>
          <p:nvPr/>
        </p:nvSpPr>
        <p:spPr>
          <a:xfrm>
            <a:off x="7650483" y="5050432"/>
            <a:ext cx="32031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C[</a:t>
            </a:r>
            <a:r>
              <a:rPr lang="en-US" i="1" dirty="0"/>
              <a:t>j</a:t>
            </a:r>
            <a:r>
              <a:rPr lang="en-US" dirty="0"/>
              <a:t>≥3] = 4+4 = 8</a:t>
            </a:r>
          </a:p>
          <a:p>
            <a:r>
              <a:rPr lang="en-US" dirty="0"/>
              <a:t>M[</a:t>
            </a:r>
            <a:r>
              <a:rPr lang="en-US" i="1" dirty="0"/>
              <a:t>j</a:t>
            </a:r>
            <a:r>
              <a:rPr lang="en-US" dirty="0"/>
              <a:t>≥3] = </a:t>
            </a:r>
            <a:r>
              <a:rPr lang="en-US" dirty="0">
                <a:sym typeface="Symbol" panose="05050102010706020507" pitchFamily="18" charset="2"/>
              </a:rPr>
              <a:t>MADD r0, r0, r1, #42</a:t>
            </a:r>
            <a:endParaRPr lang="en-US" dirty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60202774-7C9D-4556-8EE4-9D08EBDADE7F}"/>
              </a:ext>
            </a:extLst>
          </p:cNvPr>
          <p:cNvSpPr/>
          <p:nvPr/>
        </p:nvSpPr>
        <p:spPr bwMode="auto">
          <a:xfrm>
            <a:off x="4582886" y="5366657"/>
            <a:ext cx="3156857" cy="914400"/>
          </a:xfrm>
          <a:custGeom>
            <a:avLst/>
            <a:gdLst>
              <a:gd name="connsiteX0" fmla="*/ 0 w 3156857"/>
              <a:gd name="connsiteY0" fmla="*/ 914400 h 914400"/>
              <a:gd name="connsiteX1" fmla="*/ 1382485 w 3156857"/>
              <a:gd name="connsiteY1" fmla="*/ 707572 h 914400"/>
              <a:gd name="connsiteX2" fmla="*/ 2351314 w 3156857"/>
              <a:gd name="connsiteY2" fmla="*/ 152400 h 914400"/>
              <a:gd name="connsiteX3" fmla="*/ 3156857 w 3156857"/>
              <a:gd name="connsiteY3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6857" h="914400">
                <a:moveTo>
                  <a:pt x="0" y="914400"/>
                </a:moveTo>
                <a:cubicBezTo>
                  <a:pt x="495299" y="874486"/>
                  <a:pt x="990599" y="834572"/>
                  <a:pt x="1382485" y="707572"/>
                </a:cubicBezTo>
                <a:cubicBezTo>
                  <a:pt x="1774371" y="580572"/>
                  <a:pt x="2055585" y="270329"/>
                  <a:pt x="2351314" y="152400"/>
                </a:cubicBezTo>
                <a:cubicBezTo>
                  <a:pt x="2647043" y="34471"/>
                  <a:pt x="2901950" y="17235"/>
                  <a:pt x="3156857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EC26957-C768-4FB0-9534-27F85EB5644D}"/>
              </a:ext>
            </a:extLst>
          </p:cNvPr>
          <p:cNvSpPr txBox="1"/>
          <p:nvPr/>
        </p:nvSpPr>
        <p:spPr>
          <a:xfrm>
            <a:off x="1273628" y="1719274"/>
            <a:ext cx="2941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LD.W r1, [+r2]-1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MADD r0, r0, r1, #42</a:t>
            </a:r>
          </a:p>
        </p:txBody>
      </p:sp>
    </p:spTree>
    <p:extLst>
      <p:ext uri="{BB962C8B-B14F-4D97-AF65-F5344CB8AC3E}">
        <p14:creationId xmlns:p14="http://schemas.microsoft.com/office/powerpoint/2010/main" val="13515706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6A79E3B-BCE0-423D-B337-D43365C2A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6c: Tree Grammars </a:t>
            </a:r>
            <a:r>
              <a:rPr lang="en-US" i="1" spc="-1" dirty="0">
                <a:solidFill>
                  <a:srgbClr val="000000"/>
                </a:solidFill>
                <a:ea typeface="DejaVu Sans"/>
              </a:rPr>
              <a:t>(00:49:58 h)</a:t>
            </a:r>
            <a:endParaRPr lang="en-US" i="1" spc="-1" dirty="0"/>
          </a:p>
          <a:p>
            <a:pPr marL="343080" indent="-341280">
              <a:lnSpc>
                <a:spcPct val="90000"/>
              </a:lnSpc>
            </a:pPr>
            <a:endParaRPr lang="en-US" b="1" spc="-1" dirty="0">
              <a:solidFill>
                <a:srgbClr val="000000"/>
              </a:solidFill>
              <a:ea typeface="DejaVu Sans"/>
            </a:endParaRPr>
          </a:p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6d: Discussion of Code Generation </a:t>
            </a:r>
            <a:r>
              <a:rPr lang="en-US" i="1" spc="-1" dirty="0">
                <a:solidFill>
                  <a:srgbClr val="000000"/>
                </a:solidFill>
                <a:ea typeface="DejaVu Sans"/>
              </a:rPr>
              <a:t>(00:57:39 h)</a:t>
            </a:r>
            <a:endParaRPr lang="en-US" i="1" spc="-1" dirty="0"/>
          </a:p>
          <a:p>
            <a:endParaRPr lang="en-US" dirty="0"/>
          </a:p>
          <a:p>
            <a:pPr marL="343080" indent="-341280">
              <a:lnSpc>
                <a:spcPct val="90000"/>
              </a:lnSpc>
            </a:pPr>
            <a:r>
              <a:rPr lang="en-US" b="1" spc="-1" dirty="0">
                <a:solidFill>
                  <a:srgbClr val="000000"/>
                </a:solidFill>
                <a:ea typeface="DejaVu Sans"/>
              </a:rPr>
              <a:t>Video 7a: Introduction into Bit-True Data and Value Flow Analysis </a:t>
            </a:r>
            <a:r>
              <a:rPr lang="en-US" i="1" spc="-1" dirty="0">
                <a:solidFill>
                  <a:srgbClr val="000000"/>
                </a:solidFill>
                <a:ea typeface="DejaVu Sans"/>
              </a:rPr>
              <a:t>(00:45:33 h)</a:t>
            </a:r>
            <a:endParaRPr lang="en-US" i="1" spc="-1" dirty="0"/>
          </a:p>
          <a:p>
            <a:endParaRPr lang="en-US" dirty="0"/>
          </a:p>
          <a:p>
            <a:endParaRPr lang="en-US" dirty="0"/>
          </a:p>
          <a:p>
            <a:r>
              <a:rPr lang="en-US" i="1" dirty="0">
                <a:sym typeface="Wingdings"/>
              </a:rPr>
              <a:t> </a:t>
            </a:r>
            <a:r>
              <a:rPr lang="en-US" i="1" dirty="0"/>
              <a:t>Don’t forget to prepare one question for the above video!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3525D0-2221-43B5-A8B4-3CFB3A96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ea typeface="DejaVu Sans"/>
              </a:rPr>
              <a:t>Videos for Next Week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BB1FDAC-6B89-4BF9-A5BD-7B745034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277A-6748-42D8-B0D1-68BDF3319BA3}" type="datetime1">
              <a:rPr lang="de-DE" smtClean="0"/>
              <a:t>19.04.2022</a:t>
            </a:fld>
            <a:endParaRPr lang="en-US" dirty="0"/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9E2DCE97-4F93-43BC-9D31-BDB765061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1387" y="6500813"/>
            <a:ext cx="8624477" cy="307777"/>
          </a:xfrm>
        </p:spPr>
        <p:txBody>
          <a:bodyPr wrap="none">
            <a:spAutoFit/>
          </a:bodyPr>
          <a:lstStyle/>
          <a:p>
            <a:r>
              <a:rPr lang="en-US" dirty="0"/>
              <a:t>6 - Code Generation, Data Flow Graphs and Trees, Tree Pattern Matching Algorithm</a:t>
            </a:r>
          </a:p>
        </p:txBody>
      </p:sp>
    </p:spTree>
    <p:extLst>
      <p:ext uri="{BB962C8B-B14F-4D97-AF65-F5344CB8AC3E}">
        <p14:creationId xmlns:p14="http://schemas.microsoft.com/office/powerpoint/2010/main" val="262987681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UHH US-English">
  <a:themeElements>
    <a:clrScheme name="Leere Präsentation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32638"/>
        </a:hlink>
        <a:folHlink>
          <a:srgbClr val="A326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32638"/>
      </a:hlink>
      <a:folHlink>
        <a:srgbClr val="A3263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3249</Words>
  <Application>Microsoft Office PowerPoint</Application>
  <PresentationFormat>Breitbild</PresentationFormat>
  <Paragraphs>761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Arial</vt:lpstr>
      <vt:lpstr>Calibri</vt:lpstr>
      <vt:lpstr>Courier New</vt:lpstr>
      <vt:lpstr>DejaVu Sans</vt:lpstr>
      <vt:lpstr>Symbol</vt:lpstr>
      <vt:lpstr>Times New Roman</vt:lpstr>
      <vt:lpstr>Wingdings</vt:lpstr>
      <vt:lpstr>ヒラギノ角ゴ Pro W3</vt:lpstr>
      <vt:lpstr>TUHH US-English</vt:lpstr>
      <vt:lpstr>Compilers for Embedded Systems</vt:lpstr>
      <vt:lpstr>Learning Objectives of Today’s Session</vt:lpstr>
      <vt:lpstr>Questions &amp; Answers</vt:lpstr>
      <vt:lpstr>Warm-Up: Put the following Stages of Multi-DSP Parallelization in their Correct Order</vt:lpstr>
      <vt:lpstr>TPM For DSP Filter Code</vt:lpstr>
      <vt:lpstr>Initialization</vt:lpstr>
      <vt:lpstr>Post-Order Traversal</vt:lpstr>
      <vt:lpstr>Cost Computation</vt:lpstr>
      <vt:lpstr>Cost Computation</vt:lpstr>
      <vt:lpstr>Cost Computation</vt:lpstr>
      <vt:lpstr>Cost Computation</vt:lpstr>
      <vt:lpstr>Cost Computation</vt:lpstr>
      <vt:lpstr>Cost Computation</vt:lpstr>
      <vt:lpstr>Cost Computation</vt:lpstr>
      <vt:lpstr>Code Generation</vt:lpstr>
      <vt:lpstr>Videos for Next Week</vt:lpstr>
    </vt:vector>
  </TitlesOfParts>
  <Company>TUHH, Institute of Embedded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Compilers for Embedded Systems</dc:title>
  <dc:subject>Flipped Classroom #6</dc:subject>
  <dc:creator>Heiko Falk</dc:creator>
  <dc:description/>
  <cp:lastModifiedBy>Heiko Falk</cp:lastModifiedBy>
  <cp:revision>1794</cp:revision>
  <cp:lastPrinted>2012-02-23T10:30:29Z</cp:lastPrinted>
  <dcterms:modified xsi:type="dcterms:W3CDTF">2022-04-19T11:08:39Z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TUHH, Eingebettete Systeme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7</vt:i4>
  </property>
  <property fmtid="{D5CDD505-2E9C-101B-9397-08002B2CF9AE}" pid="9" name="PresentationFormat">
    <vt:lpwstr>Bildschirmpräsentation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11</vt:i4>
  </property>
</Properties>
</file>