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4" r:id="rId3"/>
    <p:sldId id="265" r:id="rId4"/>
    <p:sldId id="258" r:id="rId5"/>
    <p:sldId id="257" r:id="rId6"/>
    <p:sldId id="260" r:id="rId7"/>
    <p:sldId id="259" r:id="rId8"/>
    <p:sldId id="261" r:id="rId9"/>
    <p:sldId id="262" r:id="rId10"/>
    <p:sldId id="263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3" autoAdjust="0"/>
    <p:restoredTop sz="94675" autoAdjust="0"/>
  </p:normalViewPr>
  <p:slideViewPr>
    <p:cSldViewPr snapToGrid="0">
      <p:cViewPr>
        <p:scale>
          <a:sx n="69" d="100"/>
          <a:sy n="69" d="100"/>
        </p:scale>
        <p:origin x="291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C132F-E7F9-4F1A-8D8B-C9A69B5C1157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03E7E-D482-4347-99DD-DCE06B87B9A2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77528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Harshita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03E7E-D482-4347-99DD-DCE06B87B9A2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55032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Harshita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03E7E-D482-4347-99DD-DCE06B87B9A2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15701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Michael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03E7E-D482-4347-99DD-DCE06B87B9A2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68641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Cheng Wei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03E7E-D482-4347-99DD-DCE06B87B9A2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97341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Michael then Harsha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03E7E-D482-4347-99DD-DCE06B87B9A2}" type="slidenum">
              <a:rPr lang="en-DE" smtClean="0"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46349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Cheng Wei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03E7E-D482-4347-99DD-DCE06B87B9A2}" type="slidenum">
              <a:rPr lang="en-DE" smtClean="0"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89495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1745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4469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848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040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5438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37167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77825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08909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00888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915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4433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A19704B0-F986-4010-AE92-933820C43740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F49ED366-36DC-44AD-8F11-59ADF273837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65486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2B34-610D-9FE9-12C9-B80F89947E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Regaining</a:t>
            </a:r>
            <a:br>
              <a:rPr lang="en-US" dirty="0"/>
            </a:br>
            <a:r>
              <a:rPr lang="en-US" dirty="0"/>
              <a:t>Audience</a:t>
            </a:r>
            <a:br>
              <a:rPr lang="en-US" dirty="0"/>
            </a:br>
            <a:r>
              <a:rPr lang="en-US" dirty="0"/>
              <a:t>Attention</a:t>
            </a:r>
            <a:endParaRPr lang="en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F86A26-E9E8-7787-2040-06ABA4C703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does the largest mammal in the world have in common with an audience’s attention?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20775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459D32-2405-AAC9-F8EB-47D82253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Emphasize Important Points</a:t>
            </a:r>
            <a:endParaRPr lang="en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5C5BE-C62E-27D0-B4BC-4EB7E5037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sz="3200" dirty="0"/>
              <a:t>Presentation should not be </a:t>
            </a:r>
            <a:r>
              <a:rPr lang="en-US" sz="3200" i="1" dirty="0">
                <a:solidFill>
                  <a:srgbClr val="FF0000"/>
                </a:solidFill>
              </a:rPr>
              <a:t>polluted</a:t>
            </a:r>
            <a:r>
              <a:rPr lang="en-US" sz="3200" dirty="0"/>
              <a:t> with small details</a:t>
            </a:r>
          </a:p>
          <a:p>
            <a:r>
              <a:rPr lang="en-US" sz="3200" dirty="0"/>
              <a:t>Easier to concentrate on the main message</a:t>
            </a:r>
          </a:p>
        </p:txBody>
      </p:sp>
    </p:spTree>
    <p:extLst>
      <p:ext uri="{BB962C8B-B14F-4D97-AF65-F5344CB8AC3E}">
        <p14:creationId xmlns:p14="http://schemas.microsoft.com/office/powerpoint/2010/main" val="1073216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459D32-2405-AAC9-F8EB-47D82253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Elephant Figure Trick</a:t>
            </a:r>
            <a:endParaRPr lang="en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5C5BE-C62E-27D0-B4BC-4EB7E5037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sz="3200" dirty="0"/>
              <a:t>Introducing a (seemingly) random object or  action</a:t>
            </a:r>
          </a:p>
          <a:p>
            <a:r>
              <a:rPr lang="en-US" sz="3200" dirty="0"/>
              <a:t>Could be unrelated</a:t>
            </a:r>
            <a:endParaRPr lang="en-DE" sz="3200" dirty="0"/>
          </a:p>
        </p:txBody>
      </p:sp>
    </p:spTree>
    <p:extLst>
      <p:ext uri="{BB962C8B-B14F-4D97-AF65-F5344CB8AC3E}">
        <p14:creationId xmlns:p14="http://schemas.microsoft.com/office/powerpoint/2010/main" val="2986105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4F3C68-835C-5447-6646-72327091FA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Count the passes of the players in the white shirts!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709796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ention">
            <a:hlinkClick r:id="" action="ppaction://media"/>
            <a:extLst>
              <a:ext uri="{FF2B5EF4-FFF2-40B4-BE49-F238E27FC236}">
                <a16:creationId xmlns:a16="http://schemas.microsoft.com/office/drawing/2014/main" id="{9CD75EDD-7443-F637-6CC2-C31619F77F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5896" y="-1237422"/>
            <a:ext cx="12443791" cy="933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54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4F3C68-835C-5447-6646-72327091FA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many did you count?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207338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459D32-2405-AAC9-F8EB-47D82253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Audience Vote Trick</a:t>
            </a:r>
            <a:endParaRPr lang="en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5C5BE-C62E-27D0-B4BC-4EB7E5037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sz="3200" dirty="0"/>
              <a:t>Include audience in the presentation</a:t>
            </a:r>
          </a:p>
          <a:p>
            <a:r>
              <a:rPr lang="en-US" sz="3200" dirty="0"/>
              <a:t>Session becomes more interactive</a:t>
            </a:r>
          </a:p>
          <a:p>
            <a:endParaRPr lang="en-DE" sz="3200" dirty="0"/>
          </a:p>
        </p:txBody>
      </p:sp>
    </p:spTree>
    <p:extLst>
      <p:ext uri="{BB962C8B-B14F-4D97-AF65-F5344CB8AC3E}">
        <p14:creationId xmlns:p14="http://schemas.microsoft.com/office/powerpoint/2010/main" val="2559416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459D32-2405-AAC9-F8EB-47D82253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Video Trick</a:t>
            </a:r>
            <a:endParaRPr lang="en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5C5BE-C62E-27D0-B4BC-4EB7E5037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sz="3200" dirty="0"/>
              <a:t>Live content requires more attention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1EFDEC-4E28-7081-6964-0F59CC616E5A}"/>
              </a:ext>
            </a:extLst>
          </p:cNvPr>
          <p:cNvSpPr txBox="1"/>
          <p:nvPr/>
        </p:nvSpPr>
        <p:spPr>
          <a:xfrm>
            <a:off x="651798" y="4874858"/>
            <a:ext cx="98155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Counting the number of passes was not important!</a:t>
            </a:r>
          </a:p>
          <a:p>
            <a:pPr algn="ctr"/>
            <a:r>
              <a:rPr lang="en-US" sz="3200" dirty="0"/>
              <a:t>How many of you saw the monkey?</a:t>
            </a:r>
          </a:p>
        </p:txBody>
      </p:sp>
    </p:spTree>
    <p:extLst>
      <p:ext uri="{BB962C8B-B14F-4D97-AF65-F5344CB8AC3E}">
        <p14:creationId xmlns:p14="http://schemas.microsoft.com/office/powerpoint/2010/main" val="305441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ention">
            <a:hlinkClick r:id="" action="ppaction://media"/>
            <a:extLst>
              <a:ext uri="{FF2B5EF4-FFF2-40B4-BE49-F238E27FC236}">
                <a16:creationId xmlns:a16="http://schemas.microsoft.com/office/drawing/2014/main" id="{9CD75EDD-7443-F637-6CC2-C31619F77F4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357" end="2589.999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5896" y="-1237422"/>
            <a:ext cx="12443791" cy="933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2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459D32-2405-AAC9-F8EB-47D82253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Reference to the Past Trick</a:t>
            </a:r>
            <a:endParaRPr lang="en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5C5BE-C62E-27D0-B4BC-4EB7E5037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sz="3200" dirty="0"/>
              <a:t>Talk about a cue from earlier</a:t>
            </a:r>
          </a:p>
          <a:p>
            <a:r>
              <a:rPr lang="en-US" sz="3200" dirty="0"/>
              <a:t>Observe content from a new perspective</a:t>
            </a:r>
          </a:p>
        </p:txBody>
      </p:sp>
    </p:spTree>
    <p:extLst>
      <p:ext uri="{BB962C8B-B14F-4D97-AF65-F5344CB8AC3E}">
        <p14:creationId xmlns:p14="http://schemas.microsoft.com/office/powerpoint/2010/main" val="2015093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459D32-2405-AAC9-F8EB-47D82253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Curiosity Question Trick</a:t>
            </a:r>
            <a:endParaRPr lang="en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5C5BE-C62E-27D0-B4BC-4EB7E5037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sz="3200" dirty="0"/>
              <a:t>Come back to the question from the start</a:t>
            </a:r>
          </a:p>
          <a:p>
            <a:r>
              <a:rPr lang="en-US" sz="3200" dirty="0"/>
              <a:t>Usually related to a conclusion</a:t>
            </a:r>
          </a:p>
          <a:p>
            <a:r>
              <a:rPr lang="en-US" sz="3200" dirty="0"/>
              <a:t>(But ours is just irrelevant)</a:t>
            </a:r>
          </a:p>
        </p:txBody>
      </p:sp>
    </p:spTree>
    <p:extLst>
      <p:ext uri="{BB962C8B-B14F-4D97-AF65-F5344CB8AC3E}">
        <p14:creationId xmlns:p14="http://schemas.microsoft.com/office/powerpoint/2010/main" val="1634524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4F3C68-835C-5447-6646-72327091FA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Thanks for your </a:t>
            </a:r>
            <a:r>
              <a:rPr lang="en-US" i="1" dirty="0"/>
              <a:t>Attention</a:t>
            </a:r>
            <a:endParaRPr lang="en-DE" i="1" dirty="0"/>
          </a:p>
        </p:txBody>
      </p:sp>
    </p:spTree>
    <p:extLst>
      <p:ext uri="{BB962C8B-B14F-4D97-AF65-F5344CB8AC3E}">
        <p14:creationId xmlns:p14="http://schemas.microsoft.com/office/powerpoint/2010/main" val="1769994838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63</TotalTime>
  <Words>172</Words>
  <Application>Microsoft Office PowerPoint</Application>
  <PresentationFormat>Widescreen</PresentationFormat>
  <Paragraphs>37</Paragraphs>
  <Slides>12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Schoolbook</vt:lpstr>
      <vt:lpstr>Wingdings 2</vt:lpstr>
      <vt:lpstr>View</vt:lpstr>
      <vt:lpstr>Regaining Audience Attention</vt:lpstr>
      <vt:lpstr>Emphasize Important Points</vt:lpstr>
      <vt:lpstr>The Elephant Figure Trick</vt:lpstr>
      <vt:lpstr>Count the passes of the players in the white shirts!</vt:lpstr>
      <vt:lpstr>PowerPoint Presentation</vt:lpstr>
      <vt:lpstr>How many did you count?</vt:lpstr>
      <vt:lpstr>The Audience Vote Trick</vt:lpstr>
      <vt:lpstr>The Video Trick</vt:lpstr>
      <vt:lpstr>PowerPoint Presentation</vt:lpstr>
      <vt:lpstr>The Reference to the Past Trick</vt:lpstr>
      <vt:lpstr>The Curiosity Question Trick</vt:lpstr>
      <vt:lpstr>Thanks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Regaining Audience Attention</dc:title>
  <dc:creator>Michael Chen</dc:creator>
  <cp:lastModifiedBy>Michael Chen</cp:lastModifiedBy>
  <cp:revision>1</cp:revision>
  <dcterms:created xsi:type="dcterms:W3CDTF">2022-05-08T13:10:34Z</dcterms:created>
  <dcterms:modified xsi:type="dcterms:W3CDTF">2022-05-08T14:13:42Z</dcterms:modified>
</cp:coreProperties>
</file>