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>
      <p:cViewPr varScale="1">
        <p:scale>
          <a:sx n="93" d="100"/>
          <a:sy n="93" d="100"/>
        </p:scale>
        <p:origin x="72" y="30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2751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Chen" userId="90387f2aee0a238d" providerId="LiveId" clId="{899562A6-2363-4FA0-BB1B-09ED9924DEFA}"/>
    <pc:docChg chg="undo custSel addSld modSld">
      <pc:chgData name="Michael Chen" userId="90387f2aee0a238d" providerId="LiveId" clId="{899562A6-2363-4FA0-BB1B-09ED9924DEFA}" dt="2022-05-08T08:11:48.892" v="178" actId="1076"/>
      <pc:docMkLst>
        <pc:docMk/>
      </pc:docMkLst>
      <pc:sldChg chg="addSp delSp modSp new mod modClrScheme chgLayout">
        <pc:chgData name="Michael Chen" userId="90387f2aee0a238d" providerId="LiveId" clId="{899562A6-2363-4FA0-BB1B-09ED9924DEFA}" dt="2022-05-08T08:11:48.892" v="178" actId="1076"/>
        <pc:sldMkLst>
          <pc:docMk/>
          <pc:sldMk cId="4166504828" sldId="262"/>
        </pc:sldMkLst>
        <pc:spChg chg="mod ord">
          <ac:chgData name="Michael Chen" userId="90387f2aee0a238d" providerId="LiveId" clId="{899562A6-2363-4FA0-BB1B-09ED9924DEFA}" dt="2022-05-08T07:59:35.451" v="26" actId="700"/>
          <ac:spMkLst>
            <pc:docMk/>
            <pc:sldMk cId="4166504828" sldId="262"/>
            <ac:spMk id="2" creationId="{C7C43DC5-87F9-1788-56FA-919C1096ADA4}"/>
          </ac:spMkLst>
        </pc:spChg>
        <pc:spChg chg="del mod ord">
          <ac:chgData name="Michael Chen" userId="90387f2aee0a238d" providerId="LiveId" clId="{899562A6-2363-4FA0-BB1B-09ED9924DEFA}" dt="2022-05-08T07:59:35.451" v="26" actId="700"/>
          <ac:spMkLst>
            <pc:docMk/>
            <pc:sldMk cId="4166504828" sldId="262"/>
            <ac:spMk id="3" creationId="{28B249A6-F56C-040D-71BA-3860E7F766CD}"/>
          </ac:spMkLst>
        </pc:spChg>
        <pc:spChg chg="del">
          <ac:chgData name="Michael Chen" userId="90387f2aee0a238d" providerId="LiveId" clId="{899562A6-2363-4FA0-BB1B-09ED9924DEFA}" dt="2022-05-08T07:59:35.451" v="26" actId="700"/>
          <ac:spMkLst>
            <pc:docMk/>
            <pc:sldMk cId="4166504828" sldId="262"/>
            <ac:spMk id="4" creationId="{2EB3F5E3-35B1-FF03-6994-72929C487D2E}"/>
          </ac:spMkLst>
        </pc:spChg>
        <pc:spChg chg="add mod ord">
          <ac:chgData name="Michael Chen" userId="90387f2aee0a238d" providerId="LiveId" clId="{899562A6-2363-4FA0-BB1B-09ED9924DEFA}" dt="2022-05-08T08:05:04.702" v="145" actId="20577"/>
          <ac:spMkLst>
            <pc:docMk/>
            <pc:sldMk cId="4166504828" sldId="262"/>
            <ac:spMk id="5" creationId="{250F4057-2B0F-C084-F753-EB2B3B9A3384}"/>
          </ac:spMkLst>
        </pc:spChg>
        <pc:picChg chg="add del mod">
          <ac:chgData name="Michael Chen" userId="90387f2aee0a238d" providerId="LiveId" clId="{899562A6-2363-4FA0-BB1B-09ED9924DEFA}" dt="2022-05-08T08:11:40.006" v="172" actId="478"/>
          <ac:picMkLst>
            <pc:docMk/>
            <pc:sldMk cId="4166504828" sldId="262"/>
            <ac:picMk id="7" creationId="{C767A61E-9FD8-6799-A322-B4BC06EF0ABB}"/>
          </ac:picMkLst>
        </pc:picChg>
        <pc:picChg chg="add mod">
          <ac:chgData name="Michael Chen" userId="90387f2aee0a238d" providerId="LiveId" clId="{899562A6-2363-4FA0-BB1B-09ED9924DEFA}" dt="2022-05-08T08:11:45.019" v="175" actId="1076"/>
          <ac:picMkLst>
            <pc:docMk/>
            <pc:sldMk cId="4166504828" sldId="262"/>
            <ac:picMk id="9" creationId="{C5471233-F711-8D85-7F81-AB81FC272F9B}"/>
          </ac:picMkLst>
        </pc:picChg>
        <pc:picChg chg="add mod">
          <ac:chgData name="Michael Chen" userId="90387f2aee0a238d" providerId="LiveId" clId="{899562A6-2363-4FA0-BB1B-09ED9924DEFA}" dt="2022-05-08T08:11:43.915" v="174" actId="1076"/>
          <ac:picMkLst>
            <pc:docMk/>
            <pc:sldMk cId="4166504828" sldId="262"/>
            <ac:picMk id="11" creationId="{98F4726D-91B2-6ADC-F462-8ED879966AAB}"/>
          </ac:picMkLst>
        </pc:picChg>
        <pc:picChg chg="add mod">
          <ac:chgData name="Michael Chen" userId="90387f2aee0a238d" providerId="LiveId" clId="{899562A6-2363-4FA0-BB1B-09ED9924DEFA}" dt="2022-05-08T08:11:48.892" v="178" actId="1076"/>
          <ac:picMkLst>
            <pc:docMk/>
            <pc:sldMk cId="4166504828" sldId="262"/>
            <ac:picMk id="13" creationId="{41C6B87E-BBEC-99EF-6AB5-996BC1EA6589}"/>
          </ac:picMkLst>
        </pc:picChg>
        <pc:picChg chg="add del">
          <ac:chgData name="Michael Chen" userId="90387f2aee0a238d" providerId="LiveId" clId="{899562A6-2363-4FA0-BB1B-09ED9924DEFA}" dt="2022-05-08T08:05:44.750" v="147" actId="478"/>
          <ac:picMkLst>
            <pc:docMk/>
            <pc:sldMk cId="4166504828" sldId="262"/>
            <ac:picMk id="1026" creationId="{6591441F-CB08-4D4D-82C2-B12501629F35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2EE40B-1A8F-4C7F-951D-A29FA58EFBDA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DE"/>
        </a:p>
      </dgm:t>
    </dgm:pt>
    <dgm:pt modelId="{8C0B471E-A8AE-4A45-8944-1ABD455DEFB6}">
      <dgm:prSet phldrT="[Text]"/>
      <dgm:spPr/>
      <dgm:t>
        <a:bodyPr/>
        <a:lstStyle/>
        <a:p>
          <a:r>
            <a:rPr lang="en-US" dirty="0" err="1"/>
            <a:t>Stud.IP</a:t>
          </a:r>
          <a:endParaRPr lang="en-DE" dirty="0"/>
        </a:p>
      </dgm:t>
    </dgm:pt>
    <dgm:pt modelId="{24DF2FAC-DBC0-4EC4-92C3-3BB3E72D7E5B}" type="parTrans" cxnId="{A18655FE-5185-4412-B068-069F33E254B4}">
      <dgm:prSet/>
      <dgm:spPr/>
      <dgm:t>
        <a:bodyPr/>
        <a:lstStyle/>
        <a:p>
          <a:endParaRPr lang="en-DE"/>
        </a:p>
      </dgm:t>
    </dgm:pt>
    <dgm:pt modelId="{D039F89C-841D-4D51-9B29-E5F2A417DFC0}" type="sibTrans" cxnId="{A18655FE-5185-4412-B068-069F33E254B4}">
      <dgm:prSet/>
      <dgm:spPr/>
      <dgm:t>
        <a:bodyPr/>
        <a:lstStyle/>
        <a:p>
          <a:endParaRPr lang="en-DE"/>
        </a:p>
      </dgm:t>
    </dgm:pt>
    <dgm:pt modelId="{B13E1D65-7A38-4A25-BE00-9AA1CA443842}">
      <dgm:prSet/>
      <dgm:spPr/>
      <dgm:t>
        <a:bodyPr/>
        <a:lstStyle/>
        <a:p>
          <a:r>
            <a:rPr lang="en-US" dirty="0"/>
            <a:t>JSON:API</a:t>
          </a:r>
          <a:endParaRPr lang="en-DE" dirty="0"/>
        </a:p>
      </dgm:t>
    </dgm:pt>
    <dgm:pt modelId="{E0F5414C-6612-46BB-A7DF-842CC323DA07}" type="parTrans" cxnId="{DD5B5433-662F-47EB-A85F-92465FFAFC80}">
      <dgm:prSet/>
      <dgm:spPr/>
      <dgm:t>
        <a:bodyPr/>
        <a:lstStyle/>
        <a:p>
          <a:endParaRPr lang="en-DE"/>
        </a:p>
      </dgm:t>
    </dgm:pt>
    <dgm:pt modelId="{8757DB2A-6449-4464-8422-38DF2747C1A4}" type="sibTrans" cxnId="{DD5B5433-662F-47EB-A85F-92465FFAFC80}">
      <dgm:prSet/>
      <dgm:spPr/>
      <dgm:t>
        <a:bodyPr/>
        <a:lstStyle/>
        <a:p>
          <a:endParaRPr lang="en-DE"/>
        </a:p>
      </dgm:t>
    </dgm:pt>
    <dgm:pt modelId="{4AB66A95-698C-47AE-8980-A1E986FE6338}">
      <dgm:prSet/>
      <dgm:spPr/>
      <dgm:t>
        <a:bodyPr/>
        <a:lstStyle/>
        <a:p>
          <a:r>
            <a:rPr lang="en-US" dirty="0"/>
            <a:t>UI Frontend</a:t>
          </a:r>
          <a:endParaRPr lang="en-DE" dirty="0"/>
        </a:p>
      </dgm:t>
    </dgm:pt>
    <dgm:pt modelId="{97E4E783-A479-4D0F-9F62-F935FEDC63E1}" type="parTrans" cxnId="{2DBBED31-4F25-4589-B015-C7AD0DD27E62}">
      <dgm:prSet/>
      <dgm:spPr/>
      <dgm:t>
        <a:bodyPr/>
        <a:lstStyle/>
        <a:p>
          <a:endParaRPr lang="en-DE"/>
        </a:p>
      </dgm:t>
    </dgm:pt>
    <dgm:pt modelId="{2A77C827-B728-4C60-86CD-C2DA7BCA060F}" type="sibTrans" cxnId="{2DBBED31-4F25-4589-B015-C7AD0DD27E62}">
      <dgm:prSet/>
      <dgm:spPr/>
      <dgm:t>
        <a:bodyPr/>
        <a:lstStyle/>
        <a:p>
          <a:endParaRPr lang="en-DE"/>
        </a:p>
      </dgm:t>
    </dgm:pt>
    <dgm:pt modelId="{C3BB8E17-A642-4931-A363-F313058DCC6B}">
      <dgm:prSet/>
      <dgm:spPr/>
      <dgm:t>
        <a:bodyPr/>
        <a:lstStyle/>
        <a:p>
          <a:r>
            <a:rPr lang="en-US" dirty="0"/>
            <a:t>API Interface</a:t>
          </a:r>
          <a:endParaRPr lang="en-DE" dirty="0"/>
        </a:p>
      </dgm:t>
    </dgm:pt>
    <dgm:pt modelId="{2864871A-3AAD-4352-8529-DBE4B3AAB854}" type="parTrans" cxnId="{9750FE2F-A269-410D-B503-0F80378DFBBE}">
      <dgm:prSet/>
      <dgm:spPr/>
      <dgm:t>
        <a:bodyPr/>
        <a:lstStyle/>
        <a:p>
          <a:endParaRPr lang="en-DE"/>
        </a:p>
      </dgm:t>
    </dgm:pt>
    <dgm:pt modelId="{B6338A63-3755-4C6D-9E11-DB1E13031BD1}" type="sibTrans" cxnId="{9750FE2F-A269-410D-B503-0F80378DFBBE}">
      <dgm:prSet/>
      <dgm:spPr/>
      <dgm:t>
        <a:bodyPr/>
        <a:lstStyle/>
        <a:p>
          <a:endParaRPr lang="en-DE"/>
        </a:p>
      </dgm:t>
    </dgm:pt>
    <dgm:pt modelId="{A9653FF5-CBE1-4B43-ACFC-179F2978ECEC}">
      <dgm:prSet/>
      <dgm:spPr/>
      <dgm:t>
        <a:bodyPr/>
        <a:lstStyle/>
        <a:p>
          <a:r>
            <a:rPr lang="en-US" dirty="0"/>
            <a:t>.NET Wrapper</a:t>
          </a:r>
          <a:endParaRPr lang="en-DE" dirty="0"/>
        </a:p>
      </dgm:t>
    </dgm:pt>
    <dgm:pt modelId="{E837656E-7DCE-4A78-A0CC-692A805EF0E1}" type="parTrans" cxnId="{2CA601E9-01F3-49C7-BF46-1A7BAA4997DA}">
      <dgm:prSet/>
      <dgm:spPr/>
      <dgm:t>
        <a:bodyPr/>
        <a:lstStyle/>
        <a:p>
          <a:endParaRPr lang="en-DE"/>
        </a:p>
      </dgm:t>
    </dgm:pt>
    <dgm:pt modelId="{C2BB546C-9265-4D42-93CA-BCBCC48EB864}" type="sibTrans" cxnId="{2CA601E9-01F3-49C7-BF46-1A7BAA4997DA}">
      <dgm:prSet/>
      <dgm:spPr/>
      <dgm:t>
        <a:bodyPr/>
        <a:lstStyle/>
        <a:p>
          <a:endParaRPr lang="en-DE"/>
        </a:p>
      </dgm:t>
    </dgm:pt>
    <dgm:pt modelId="{79953FD8-FDFB-4CAE-9703-63EB394185DC}" type="pres">
      <dgm:prSet presAssocID="{722EE40B-1A8F-4C7F-951D-A29FA58EFBD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DDEFD2C-BF71-4E86-BAE2-7BB3205BF277}" type="pres">
      <dgm:prSet presAssocID="{8C0B471E-A8AE-4A45-8944-1ABD455DEFB6}" presName="root1" presStyleCnt="0"/>
      <dgm:spPr/>
    </dgm:pt>
    <dgm:pt modelId="{07E0CA5E-79CB-4104-8B84-49488131F484}" type="pres">
      <dgm:prSet presAssocID="{8C0B471E-A8AE-4A45-8944-1ABD455DEFB6}" presName="LevelOneTextNode" presStyleLbl="node0" presStyleIdx="0" presStyleCnt="1">
        <dgm:presLayoutVars>
          <dgm:chPref val="3"/>
        </dgm:presLayoutVars>
      </dgm:prSet>
      <dgm:spPr/>
    </dgm:pt>
    <dgm:pt modelId="{6E8A31CB-3627-4119-8C4C-EC3A344EDA0A}" type="pres">
      <dgm:prSet presAssocID="{8C0B471E-A8AE-4A45-8944-1ABD455DEFB6}" presName="level2hierChild" presStyleCnt="0"/>
      <dgm:spPr/>
    </dgm:pt>
    <dgm:pt modelId="{304214F0-AFCD-4A0B-B8BD-C8FA40B85FE5}" type="pres">
      <dgm:prSet presAssocID="{E0F5414C-6612-46BB-A7DF-842CC323DA07}" presName="conn2-1" presStyleLbl="parChTrans1D2" presStyleIdx="0" presStyleCnt="2"/>
      <dgm:spPr/>
    </dgm:pt>
    <dgm:pt modelId="{B427CCEF-0182-4BE2-B9C4-43C8AEE6DE57}" type="pres">
      <dgm:prSet presAssocID="{E0F5414C-6612-46BB-A7DF-842CC323DA07}" presName="connTx" presStyleLbl="parChTrans1D2" presStyleIdx="0" presStyleCnt="2"/>
      <dgm:spPr/>
    </dgm:pt>
    <dgm:pt modelId="{0872296E-1564-41BF-ACA3-D7C98AF45EFB}" type="pres">
      <dgm:prSet presAssocID="{B13E1D65-7A38-4A25-BE00-9AA1CA443842}" presName="root2" presStyleCnt="0"/>
      <dgm:spPr/>
    </dgm:pt>
    <dgm:pt modelId="{F85EC657-A013-465D-84AB-AA0F5A09AE02}" type="pres">
      <dgm:prSet presAssocID="{B13E1D65-7A38-4A25-BE00-9AA1CA443842}" presName="LevelTwoTextNode" presStyleLbl="node2" presStyleIdx="0" presStyleCnt="2">
        <dgm:presLayoutVars>
          <dgm:chPref val="3"/>
        </dgm:presLayoutVars>
      </dgm:prSet>
      <dgm:spPr/>
    </dgm:pt>
    <dgm:pt modelId="{14BF596C-0887-46C9-B64C-F9E1A908D1FB}" type="pres">
      <dgm:prSet presAssocID="{B13E1D65-7A38-4A25-BE00-9AA1CA443842}" presName="level3hierChild" presStyleCnt="0"/>
      <dgm:spPr/>
    </dgm:pt>
    <dgm:pt modelId="{6548D14D-B7A8-428A-9C9B-08C999408748}" type="pres">
      <dgm:prSet presAssocID="{2864871A-3AAD-4352-8529-DBE4B3AAB854}" presName="conn2-1" presStyleLbl="parChTrans1D3" presStyleIdx="0" presStyleCnt="1"/>
      <dgm:spPr/>
    </dgm:pt>
    <dgm:pt modelId="{20285AE2-126D-41F2-9403-F9F338F32916}" type="pres">
      <dgm:prSet presAssocID="{2864871A-3AAD-4352-8529-DBE4B3AAB854}" presName="connTx" presStyleLbl="parChTrans1D3" presStyleIdx="0" presStyleCnt="1"/>
      <dgm:spPr/>
    </dgm:pt>
    <dgm:pt modelId="{61A09448-7F74-4E34-9A2E-2BE80FCDEC9A}" type="pres">
      <dgm:prSet presAssocID="{C3BB8E17-A642-4931-A363-F313058DCC6B}" presName="root2" presStyleCnt="0"/>
      <dgm:spPr/>
    </dgm:pt>
    <dgm:pt modelId="{CC2FB6E7-BC5D-4601-8F6E-0D40F7CE757F}" type="pres">
      <dgm:prSet presAssocID="{C3BB8E17-A642-4931-A363-F313058DCC6B}" presName="LevelTwoTextNode" presStyleLbl="node3" presStyleIdx="0" presStyleCnt="1">
        <dgm:presLayoutVars>
          <dgm:chPref val="3"/>
        </dgm:presLayoutVars>
      </dgm:prSet>
      <dgm:spPr/>
    </dgm:pt>
    <dgm:pt modelId="{FDB564D8-0EB4-4486-94F2-4432D811AEE8}" type="pres">
      <dgm:prSet presAssocID="{C3BB8E17-A642-4931-A363-F313058DCC6B}" presName="level3hierChild" presStyleCnt="0"/>
      <dgm:spPr/>
    </dgm:pt>
    <dgm:pt modelId="{AAF5E423-4707-465A-9956-ED2F46FF3E83}" type="pres">
      <dgm:prSet presAssocID="{E837656E-7DCE-4A78-A0CC-692A805EF0E1}" presName="conn2-1" presStyleLbl="parChTrans1D4" presStyleIdx="0" presStyleCnt="1"/>
      <dgm:spPr/>
    </dgm:pt>
    <dgm:pt modelId="{5ADFC416-007F-4A5C-BEAD-BF2D8CE4DDBA}" type="pres">
      <dgm:prSet presAssocID="{E837656E-7DCE-4A78-A0CC-692A805EF0E1}" presName="connTx" presStyleLbl="parChTrans1D4" presStyleIdx="0" presStyleCnt="1"/>
      <dgm:spPr/>
    </dgm:pt>
    <dgm:pt modelId="{7C035AF1-988C-4932-BDF8-AB3F8AE825C0}" type="pres">
      <dgm:prSet presAssocID="{A9653FF5-CBE1-4B43-ACFC-179F2978ECEC}" presName="root2" presStyleCnt="0"/>
      <dgm:spPr/>
    </dgm:pt>
    <dgm:pt modelId="{120E93BB-93D6-41CD-8199-986B521A4E4F}" type="pres">
      <dgm:prSet presAssocID="{A9653FF5-CBE1-4B43-ACFC-179F2978ECEC}" presName="LevelTwoTextNode" presStyleLbl="node4" presStyleIdx="0" presStyleCnt="1">
        <dgm:presLayoutVars>
          <dgm:chPref val="3"/>
        </dgm:presLayoutVars>
      </dgm:prSet>
      <dgm:spPr/>
    </dgm:pt>
    <dgm:pt modelId="{F641DD76-B3AB-4003-8BA1-515C099E5ECB}" type="pres">
      <dgm:prSet presAssocID="{A9653FF5-CBE1-4B43-ACFC-179F2978ECEC}" presName="level3hierChild" presStyleCnt="0"/>
      <dgm:spPr/>
    </dgm:pt>
    <dgm:pt modelId="{9AA54D08-4A5C-4D8C-B934-E5F603607047}" type="pres">
      <dgm:prSet presAssocID="{97E4E783-A479-4D0F-9F62-F935FEDC63E1}" presName="conn2-1" presStyleLbl="parChTrans1D2" presStyleIdx="1" presStyleCnt="2"/>
      <dgm:spPr/>
    </dgm:pt>
    <dgm:pt modelId="{A482F13E-D18C-4194-A275-67D5A466B429}" type="pres">
      <dgm:prSet presAssocID="{97E4E783-A479-4D0F-9F62-F935FEDC63E1}" presName="connTx" presStyleLbl="parChTrans1D2" presStyleIdx="1" presStyleCnt="2"/>
      <dgm:spPr/>
    </dgm:pt>
    <dgm:pt modelId="{CCA2C298-8DC0-4209-A822-538CA734DC49}" type="pres">
      <dgm:prSet presAssocID="{4AB66A95-698C-47AE-8980-A1E986FE6338}" presName="root2" presStyleCnt="0"/>
      <dgm:spPr/>
    </dgm:pt>
    <dgm:pt modelId="{54DC8D34-46A0-4817-BECC-490179547186}" type="pres">
      <dgm:prSet presAssocID="{4AB66A95-698C-47AE-8980-A1E986FE6338}" presName="LevelTwoTextNode" presStyleLbl="node2" presStyleIdx="1" presStyleCnt="2">
        <dgm:presLayoutVars>
          <dgm:chPref val="3"/>
        </dgm:presLayoutVars>
      </dgm:prSet>
      <dgm:spPr/>
    </dgm:pt>
    <dgm:pt modelId="{ACB28A4A-A6A8-48F8-BAAF-A5BA3F65AFB3}" type="pres">
      <dgm:prSet presAssocID="{4AB66A95-698C-47AE-8980-A1E986FE6338}" presName="level3hierChild" presStyleCnt="0"/>
      <dgm:spPr/>
    </dgm:pt>
  </dgm:ptLst>
  <dgm:cxnLst>
    <dgm:cxn modelId="{9750FE2F-A269-410D-B503-0F80378DFBBE}" srcId="{B13E1D65-7A38-4A25-BE00-9AA1CA443842}" destId="{C3BB8E17-A642-4931-A363-F313058DCC6B}" srcOrd="0" destOrd="0" parTransId="{2864871A-3AAD-4352-8529-DBE4B3AAB854}" sibTransId="{B6338A63-3755-4C6D-9E11-DB1E13031BD1}"/>
    <dgm:cxn modelId="{2DBBED31-4F25-4589-B015-C7AD0DD27E62}" srcId="{8C0B471E-A8AE-4A45-8944-1ABD455DEFB6}" destId="{4AB66A95-698C-47AE-8980-A1E986FE6338}" srcOrd="1" destOrd="0" parTransId="{97E4E783-A479-4D0F-9F62-F935FEDC63E1}" sibTransId="{2A77C827-B728-4C60-86CD-C2DA7BCA060F}"/>
    <dgm:cxn modelId="{DD5B5433-662F-47EB-A85F-92465FFAFC80}" srcId="{8C0B471E-A8AE-4A45-8944-1ABD455DEFB6}" destId="{B13E1D65-7A38-4A25-BE00-9AA1CA443842}" srcOrd="0" destOrd="0" parTransId="{E0F5414C-6612-46BB-A7DF-842CC323DA07}" sibTransId="{8757DB2A-6449-4464-8422-38DF2747C1A4}"/>
    <dgm:cxn modelId="{3A8A5642-0E91-40B0-92C9-33C42C9592EA}" type="presOf" srcId="{2864871A-3AAD-4352-8529-DBE4B3AAB854}" destId="{20285AE2-126D-41F2-9403-F9F338F32916}" srcOrd="1" destOrd="0" presId="urn:microsoft.com/office/officeart/2008/layout/HorizontalMultiLevelHierarchy"/>
    <dgm:cxn modelId="{F82FF07C-7B3A-4B4C-B96A-24F59B3EBF4A}" type="presOf" srcId="{E0F5414C-6612-46BB-A7DF-842CC323DA07}" destId="{B427CCEF-0182-4BE2-B9C4-43C8AEE6DE57}" srcOrd="1" destOrd="0" presId="urn:microsoft.com/office/officeart/2008/layout/HorizontalMultiLevelHierarchy"/>
    <dgm:cxn modelId="{DD528380-8ECE-49D0-9B14-31C38D6240D0}" type="presOf" srcId="{B13E1D65-7A38-4A25-BE00-9AA1CA443842}" destId="{F85EC657-A013-465D-84AB-AA0F5A09AE02}" srcOrd="0" destOrd="0" presId="urn:microsoft.com/office/officeart/2008/layout/HorizontalMultiLevelHierarchy"/>
    <dgm:cxn modelId="{103E168B-6375-4242-826A-5620A2437953}" type="presOf" srcId="{97E4E783-A479-4D0F-9F62-F935FEDC63E1}" destId="{9AA54D08-4A5C-4D8C-B934-E5F603607047}" srcOrd="0" destOrd="0" presId="urn:microsoft.com/office/officeart/2008/layout/HorizontalMultiLevelHierarchy"/>
    <dgm:cxn modelId="{7616B5B4-1583-4197-B600-F7FEB43A04B9}" type="presOf" srcId="{722EE40B-1A8F-4C7F-951D-A29FA58EFBDA}" destId="{79953FD8-FDFB-4CAE-9703-63EB394185DC}" srcOrd="0" destOrd="0" presId="urn:microsoft.com/office/officeart/2008/layout/HorizontalMultiLevelHierarchy"/>
    <dgm:cxn modelId="{1FB4CAB7-CB12-4847-9A4A-51590AD01DF8}" type="presOf" srcId="{97E4E783-A479-4D0F-9F62-F935FEDC63E1}" destId="{A482F13E-D18C-4194-A275-67D5A466B429}" srcOrd="1" destOrd="0" presId="urn:microsoft.com/office/officeart/2008/layout/HorizontalMultiLevelHierarchy"/>
    <dgm:cxn modelId="{A058CFB9-8B38-4E09-BE17-60ECE557A665}" type="presOf" srcId="{E837656E-7DCE-4A78-A0CC-692A805EF0E1}" destId="{5ADFC416-007F-4A5C-BEAD-BF2D8CE4DDBA}" srcOrd="1" destOrd="0" presId="urn:microsoft.com/office/officeart/2008/layout/HorizontalMultiLevelHierarchy"/>
    <dgm:cxn modelId="{8F96CECD-BADC-4254-AB91-12257F4E22B7}" type="presOf" srcId="{8C0B471E-A8AE-4A45-8944-1ABD455DEFB6}" destId="{07E0CA5E-79CB-4104-8B84-49488131F484}" srcOrd="0" destOrd="0" presId="urn:microsoft.com/office/officeart/2008/layout/HorizontalMultiLevelHierarchy"/>
    <dgm:cxn modelId="{02BF5CD5-9C20-45BE-8740-9BBD90B15950}" type="presOf" srcId="{C3BB8E17-A642-4931-A363-F313058DCC6B}" destId="{CC2FB6E7-BC5D-4601-8F6E-0D40F7CE757F}" srcOrd="0" destOrd="0" presId="urn:microsoft.com/office/officeart/2008/layout/HorizontalMultiLevelHierarchy"/>
    <dgm:cxn modelId="{840D1EDE-ED3E-4FE1-875A-B57BB97163E5}" type="presOf" srcId="{A9653FF5-CBE1-4B43-ACFC-179F2978ECEC}" destId="{120E93BB-93D6-41CD-8199-986B521A4E4F}" srcOrd="0" destOrd="0" presId="urn:microsoft.com/office/officeart/2008/layout/HorizontalMultiLevelHierarchy"/>
    <dgm:cxn modelId="{446A69E8-68ED-4B61-9CE2-F6DE8594E34A}" type="presOf" srcId="{2864871A-3AAD-4352-8529-DBE4B3AAB854}" destId="{6548D14D-B7A8-428A-9C9B-08C999408748}" srcOrd="0" destOrd="0" presId="urn:microsoft.com/office/officeart/2008/layout/HorizontalMultiLevelHierarchy"/>
    <dgm:cxn modelId="{2CA601E9-01F3-49C7-BF46-1A7BAA4997DA}" srcId="{C3BB8E17-A642-4931-A363-F313058DCC6B}" destId="{A9653FF5-CBE1-4B43-ACFC-179F2978ECEC}" srcOrd="0" destOrd="0" parTransId="{E837656E-7DCE-4A78-A0CC-692A805EF0E1}" sibTransId="{C2BB546C-9265-4D42-93CA-BCBCC48EB864}"/>
    <dgm:cxn modelId="{145C34EA-44E3-4B01-842B-72D59C4B020C}" type="presOf" srcId="{4AB66A95-698C-47AE-8980-A1E986FE6338}" destId="{54DC8D34-46A0-4817-BECC-490179547186}" srcOrd="0" destOrd="0" presId="urn:microsoft.com/office/officeart/2008/layout/HorizontalMultiLevelHierarchy"/>
    <dgm:cxn modelId="{9925B0FC-C06B-4411-B369-365D3BB7E80F}" type="presOf" srcId="{E0F5414C-6612-46BB-A7DF-842CC323DA07}" destId="{304214F0-AFCD-4A0B-B8BD-C8FA40B85FE5}" srcOrd="0" destOrd="0" presId="urn:microsoft.com/office/officeart/2008/layout/HorizontalMultiLevelHierarchy"/>
    <dgm:cxn modelId="{9AEEC8FC-3690-4813-B8BD-F3AC255C24EF}" type="presOf" srcId="{E837656E-7DCE-4A78-A0CC-692A805EF0E1}" destId="{AAF5E423-4707-465A-9956-ED2F46FF3E83}" srcOrd="0" destOrd="0" presId="urn:microsoft.com/office/officeart/2008/layout/HorizontalMultiLevelHierarchy"/>
    <dgm:cxn modelId="{A18655FE-5185-4412-B068-069F33E254B4}" srcId="{722EE40B-1A8F-4C7F-951D-A29FA58EFBDA}" destId="{8C0B471E-A8AE-4A45-8944-1ABD455DEFB6}" srcOrd="0" destOrd="0" parTransId="{24DF2FAC-DBC0-4EC4-92C3-3BB3E72D7E5B}" sibTransId="{D039F89C-841D-4D51-9B29-E5F2A417DFC0}"/>
    <dgm:cxn modelId="{D6706A08-AEC1-41FD-867C-D9707864708D}" type="presParOf" srcId="{79953FD8-FDFB-4CAE-9703-63EB394185DC}" destId="{5DDEFD2C-BF71-4E86-BAE2-7BB3205BF277}" srcOrd="0" destOrd="0" presId="urn:microsoft.com/office/officeart/2008/layout/HorizontalMultiLevelHierarchy"/>
    <dgm:cxn modelId="{151BA8FD-C524-44CB-805A-7D50A5D6ECA3}" type="presParOf" srcId="{5DDEFD2C-BF71-4E86-BAE2-7BB3205BF277}" destId="{07E0CA5E-79CB-4104-8B84-49488131F484}" srcOrd="0" destOrd="0" presId="urn:microsoft.com/office/officeart/2008/layout/HorizontalMultiLevelHierarchy"/>
    <dgm:cxn modelId="{14B247CE-64F2-481E-978A-4396191D2CF7}" type="presParOf" srcId="{5DDEFD2C-BF71-4E86-BAE2-7BB3205BF277}" destId="{6E8A31CB-3627-4119-8C4C-EC3A344EDA0A}" srcOrd="1" destOrd="0" presId="urn:microsoft.com/office/officeart/2008/layout/HorizontalMultiLevelHierarchy"/>
    <dgm:cxn modelId="{CE7C1B4C-AE2F-4F03-BF71-DD983136A93C}" type="presParOf" srcId="{6E8A31CB-3627-4119-8C4C-EC3A344EDA0A}" destId="{304214F0-AFCD-4A0B-B8BD-C8FA40B85FE5}" srcOrd="0" destOrd="0" presId="urn:microsoft.com/office/officeart/2008/layout/HorizontalMultiLevelHierarchy"/>
    <dgm:cxn modelId="{127D053A-1F3C-4B40-B62C-3AFE8DCB4699}" type="presParOf" srcId="{304214F0-AFCD-4A0B-B8BD-C8FA40B85FE5}" destId="{B427CCEF-0182-4BE2-B9C4-43C8AEE6DE57}" srcOrd="0" destOrd="0" presId="urn:microsoft.com/office/officeart/2008/layout/HorizontalMultiLevelHierarchy"/>
    <dgm:cxn modelId="{99530753-9198-40E7-8BA4-F7D8B7AD4B4F}" type="presParOf" srcId="{6E8A31CB-3627-4119-8C4C-EC3A344EDA0A}" destId="{0872296E-1564-41BF-ACA3-D7C98AF45EFB}" srcOrd="1" destOrd="0" presId="urn:microsoft.com/office/officeart/2008/layout/HorizontalMultiLevelHierarchy"/>
    <dgm:cxn modelId="{FA9A50D7-F48F-4DCB-9F12-FDB35EA8D6B3}" type="presParOf" srcId="{0872296E-1564-41BF-ACA3-D7C98AF45EFB}" destId="{F85EC657-A013-465D-84AB-AA0F5A09AE02}" srcOrd="0" destOrd="0" presId="urn:microsoft.com/office/officeart/2008/layout/HorizontalMultiLevelHierarchy"/>
    <dgm:cxn modelId="{D1EA74CF-9370-4824-837F-10D45A4C8AC4}" type="presParOf" srcId="{0872296E-1564-41BF-ACA3-D7C98AF45EFB}" destId="{14BF596C-0887-46C9-B64C-F9E1A908D1FB}" srcOrd="1" destOrd="0" presId="urn:microsoft.com/office/officeart/2008/layout/HorizontalMultiLevelHierarchy"/>
    <dgm:cxn modelId="{3F86152D-284E-4656-8BE1-71CB48667591}" type="presParOf" srcId="{14BF596C-0887-46C9-B64C-F9E1A908D1FB}" destId="{6548D14D-B7A8-428A-9C9B-08C999408748}" srcOrd="0" destOrd="0" presId="urn:microsoft.com/office/officeart/2008/layout/HorizontalMultiLevelHierarchy"/>
    <dgm:cxn modelId="{CAF9DCF7-0E46-4A21-825F-52C594347B38}" type="presParOf" srcId="{6548D14D-B7A8-428A-9C9B-08C999408748}" destId="{20285AE2-126D-41F2-9403-F9F338F32916}" srcOrd="0" destOrd="0" presId="urn:microsoft.com/office/officeart/2008/layout/HorizontalMultiLevelHierarchy"/>
    <dgm:cxn modelId="{583C6614-34C0-40BB-B90A-D98997844650}" type="presParOf" srcId="{14BF596C-0887-46C9-B64C-F9E1A908D1FB}" destId="{61A09448-7F74-4E34-9A2E-2BE80FCDEC9A}" srcOrd="1" destOrd="0" presId="urn:microsoft.com/office/officeart/2008/layout/HorizontalMultiLevelHierarchy"/>
    <dgm:cxn modelId="{6D73684D-752A-482A-A3EE-94713E93D888}" type="presParOf" srcId="{61A09448-7F74-4E34-9A2E-2BE80FCDEC9A}" destId="{CC2FB6E7-BC5D-4601-8F6E-0D40F7CE757F}" srcOrd="0" destOrd="0" presId="urn:microsoft.com/office/officeart/2008/layout/HorizontalMultiLevelHierarchy"/>
    <dgm:cxn modelId="{EDE509B9-19F4-4328-8D7D-2A5176A653E4}" type="presParOf" srcId="{61A09448-7F74-4E34-9A2E-2BE80FCDEC9A}" destId="{FDB564D8-0EB4-4486-94F2-4432D811AEE8}" srcOrd="1" destOrd="0" presId="urn:microsoft.com/office/officeart/2008/layout/HorizontalMultiLevelHierarchy"/>
    <dgm:cxn modelId="{6BE0EA10-C152-4721-A9C6-B49DEF523A4D}" type="presParOf" srcId="{FDB564D8-0EB4-4486-94F2-4432D811AEE8}" destId="{AAF5E423-4707-465A-9956-ED2F46FF3E83}" srcOrd="0" destOrd="0" presId="urn:microsoft.com/office/officeart/2008/layout/HorizontalMultiLevelHierarchy"/>
    <dgm:cxn modelId="{4CAD761D-18B6-43BE-86D0-B3B68AA3B5EF}" type="presParOf" srcId="{AAF5E423-4707-465A-9956-ED2F46FF3E83}" destId="{5ADFC416-007F-4A5C-BEAD-BF2D8CE4DDBA}" srcOrd="0" destOrd="0" presId="urn:microsoft.com/office/officeart/2008/layout/HorizontalMultiLevelHierarchy"/>
    <dgm:cxn modelId="{9094D4B5-2253-490B-AC76-37C8FBB4563E}" type="presParOf" srcId="{FDB564D8-0EB4-4486-94F2-4432D811AEE8}" destId="{7C035AF1-988C-4932-BDF8-AB3F8AE825C0}" srcOrd="1" destOrd="0" presId="urn:microsoft.com/office/officeart/2008/layout/HorizontalMultiLevelHierarchy"/>
    <dgm:cxn modelId="{E8B61AAB-F73F-4394-BFA1-88D429D84049}" type="presParOf" srcId="{7C035AF1-988C-4932-BDF8-AB3F8AE825C0}" destId="{120E93BB-93D6-41CD-8199-986B521A4E4F}" srcOrd="0" destOrd="0" presId="urn:microsoft.com/office/officeart/2008/layout/HorizontalMultiLevelHierarchy"/>
    <dgm:cxn modelId="{9769CE62-DC80-4C6B-A8A8-CB3BEB4557A6}" type="presParOf" srcId="{7C035AF1-988C-4932-BDF8-AB3F8AE825C0}" destId="{F641DD76-B3AB-4003-8BA1-515C099E5ECB}" srcOrd="1" destOrd="0" presId="urn:microsoft.com/office/officeart/2008/layout/HorizontalMultiLevelHierarchy"/>
    <dgm:cxn modelId="{97153E0A-28B0-4835-BA9E-2276C94C8659}" type="presParOf" srcId="{6E8A31CB-3627-4119-8C4C-EC3A344EDA0A}" destId="{9AA54D08-4A5C-4D8C-B934-E5F603607047}" srcOrd="2" destOrd="0" presId="urn:microsoft.com/office/officeart/2008/layout/HorizontalMultiLevelHierarchy"/>
    <dgm:cxn modelId="{155C5BBE-1404-4B3C-BF73-C164D64F8DA1}" type="presParOf" srcId="{9AA54D08-4A5C-4D8C-B934-E5F603607047}" destId="{A482F13E-D18C-4194-A275-67D5A466B429}" srcOrd="0" destOrd="0" presId="urn:microsoft.com/office/officeart/2008/layout/HorizontalMultiLevelHierarchy"/>
    <dgm:cxn modelId="{28FD3E27-B420-4BCE-8D9E-89B131CC08A3}" type="presParOf" srcId="{6E8A31CB-3627-4119-8C4C-EC3A344EDA0A}" destId="{CCA2C298-8DC0-4209-A822-538CA734DC49}" srcOrd="3" destOrd="0" presId="urn:microsoft.com/office/officeart/2008/layout/HorizontalMultiLevelHierarchy"/>
    <dgm:cxn modelId="{6E52F96F-1A29-4B84-B5B8-BE506603AC13}" type="presParOf" srcId="{CCA2C298-8DC0-4209-A822-538CA734DC49}" destId="{54DC8D34-46A0-4817-BECC-490179547186}" srcOrd="0" destOrd="0" presId="urn:microsoft.com/office/officeart/2008/layout/HorizontalMultiLevelHierarchy"/>
    <dgm:cxn modelId="{C1101CA7-EC6A-4DD9-BA2C-363C0EE62903}" type="presParOf" srcId="{CCA2C298-8DC0-4209-A822-538CA734DC49}" destId="{ACB28A4A-A6A8-48F8-BAAF-A5BA3F65AFB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DFFB1A-2FF3-4DE4-BA1D-FB7E1041A316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DE"/>
        </a:p>
      </dgm:t>
    </dgm:pt>
    <dgm:pt modelId="{9B0D6E7B-2369-4171-B009-D0BD150204C6}">
      <dgm:prSet phldrT="[Text]"/>
      <dgm:spPr/>
      <dgm:t>
        <a:bodyPr/>
        <a:lstStyle/>
        <a:p>
          <a:r>
            <a:rPr lang="en-US" dirty="0"/>
            <a:t>Physical File</a:t>
          </a:r>
          <a:endParaRPr lang="en-DE" dirty="0"/>
        </a:p>
      </dgm:t>
    </dgm:pt>
    <dgm:pt modelId="{6D017505-3630-4711-8789-196010DCA2E1}" type="parTrans" cxnId="{4489E534-55B0-4C74-B032-C0258AA1B0B7}">
      <dgm:prSet/>
      <dgm:spPr/>
      <dgm:t>
        <a:bodyPr/>
        <a:lstStyle/>
        <a:p>
          <a:endParaRPr lang="en-DE"/>
        </a:p>
      </dgm:t>
    </dgm:pt>
    <dgm:pt modelId="{9F1B627F-A28F-4733-B0BF-AEB02E8241E6}" type="sibTrans" cxnId="{4489E534-55B0-4C74-B032-C0258AA1B0B7}">
      <dgm:prSet/>
      <dgm:spPr/>
      <dgm:t>
        <a:bodyPr/>
        <a:lstStyle/>
        <a:p>
          <a:r>
            <a:rPr lang="en-US" dirty="0"/>
            <a:t>/files</a:t>
          </a:r>
          <a:endParaRPr lang="en-DE" dirty="0"/>
        </a:p>
      </dgm:t>
    </dgm:pt>
    <dgm:pt modelId="{40350C53-1196-488C-A072-411DFF122B06}">
      <dgm:prSet phldrT="[Text]"/>
      <dgm:spPr/>
      <dgm:t>
        <a:bodyPr/>
        <a:lstStyle/>
        <a:p>
          <a:r>
            <a:rPr lang="en-US" dirty="0"/>
            <a:t>File Reference</a:t>
          </a:r>
          <a:endParaRPr lang="en-DE" dirty="0"/>
        </a:p>
      </dgm:t>
    </dgm:pt>
    <dgm:pt modelId="{6AE74328-96D3-418B-8FC9-E4C3713CAA92}" type="parTrans" cxnId="{84067351-109D-4292-9754-FBE45CB82759}">
      <dgm:prSet/>
      <dgm:spPr/>
      <dgm:t>
        <a:bodyPr/>
        <a:lstStyle/>
        <a:p>
          <a:endParaRPr lang="en-DE"/>
        </a:p>
      </dgm:t>
    </dgm:pt>
    <dgm:pt modelId="{81123F6A-9E1C-4A6B-B421-4AFC87F29D7B}" type="sibTrans" cxnId="{84067351-109D-4292-9754-FBE45CB82759}">
      <dgm:prSet/>
      <dgm:spPr/>
      <dgm:t>
        <a:bodyPr/>
        <a:lstStyle/>
        <a:p>
          <a:r>
            <a:rPr lang="en-US" dirty="0"/>
            <a:t>/file-refs</a:t>
          </a:r>
        </a:p>
      </dgm:t>
    </dgm:pt>
    <dgm:pt modelId="{E1216096-2D74-4016-806A-8C640DA008E3}">
      <dgm:prSet/>
      <dgm:spPr/>
      <dgm:t>
        <a:bodyPr/>
        <a:lstStyle/>
        <a:p>
          <a:r>
            <a:rPr lang="en-US" dirty="0"/>
            <a:t>Folder</a:t>
          </a:r>
          <a:endParaRPr lang="en-DE" dirty="0"/>
        </a:p>
      </dgm:t>
    </dgm:pt>
    <dgm:pt modelId="{74A9B32C-6367-4F29-8A57-FB41B16E7791}" type="parTrans" cxnId="{74ED7760-E434-4ADC-9DA8-476860166F09}">
      <dgm:prSet/>
      <dgm:spPr/>
      <dgm:t>
        <a:bodyPr/>
        <a:lstStyle/>
        <a:p>
          <a:endParaRPr lang="en-DE"/>
        </a:p>
      </dgm:t>
    </dgm:pt>
    <dgm:pt modelId="{CD291F3D-E1C5-4350-A635-7E6348D30D34}" type="sibTrans" cxnId="{74ED7760-E434-4ADC-9DA8-476860166F09}">
      <dgm:prSet/>
      <dgm:spPr/>
      <dgm:t>
        <a:bodyPr/>
        <a:lstStyle/>
        <a:p>
          <a:r>
            <a:rPr lang="en-US" dirty="0"/>
            <a:t>/folders</a:t>
          </a:r>
          <a:endParaRPr lang="en-DE" dirty="0"/>
        </a:p>
      </dgm:t>
    </dgm:pt>
    <dgm:pt modelId="{9BD21F46-4FBA-46FF-9A90-09EE1BA20F1E}">
      <dgm:prSet/>
      <dgm:spPr/>
      <dgm:t>
        <a:bodyPr/>
        <a:lstStyle/>
        <a:p>
          <a:r>
            <a:rPr lang="en-US" dirty="0"/>
            <a:t>More</a:t>
          </a:r>
        </a:p>
        <a:p>
          <a:r>
            <a:rPr lang="en-US" dirty="0"/>
            <a:t>Folders</a:t>
          </a:r>
          <a:endParaRPr lang="en-DE" dirty="0"/>
        </a:p>
      </dgm:t>
    </dgm:pt>
    <dgm:pt modelId="{A6B9BD23-F1B6-4FBB-B486-6F7175C17D96}" type="parTrans" cxnId="{98D2A7E0-641A-4836-8780-AC32F65EC580}">
      <dgm:prSet/>
      <dgm:spPr/>
      <dgm:t>
        <a:bodyPr/>
        <a:lstStyle/>
        <a:p>
          <a:endParaRPr lang="en-DE"/>
        </a:p>
      </dgm:t>
    </dgm:pt>
    <dgm:pt modelId="{69B6CBDA-054D-4CA8-9701-5F1214FFD862}" type="sibTrans" cxnId="{98D2A7E0-641A-4836-8780-AC32F65EC580}">
      <dgm:prSet/>
      <dgm:spPr/>
      <dgm:t>
        <a:bodyPr/>
        <a:lstStyle/>
        <a:p>
          <a:r>
            <a:rPr lang="en-US" dirty="0"/>
            <a:t>/folders/{id}</a:t>
          </a:r>
          <a:endParaRPr lang="en-DE" dirty="0"/>
        </a:p>
      </dgm:t>
    </dgm:pt>
    <dgm:pt modelId="{A6FD09B1-D971-4C4F-BC1B-2D6E906EEDC5}">
      <dgm:prSet/>
      <dgm:spPr/>
      <dgm:t>
        <a:bodyPr/>
        <a:lstStyle/>
        <a:p>
          <a:r>
            <a:rPr lang="en-US" dirty="0"/>
            <a:t>Course</a:t>
          </a:r>
          <a:endParaRPr lang="en-DE" dirty="0"/>
        </a:p>
      </dgm:t>
    </dgm:pt>
    <dgm:pt modelId="{6943EB6B-9077-4C99-9216-767C56321397}" type="parTrans" cxnId="{305C641A-30B3-4BC2-A04D-C4C3F648DDD2}">
      <dgm:prSet/>
      <dgm:spPr/>
      <dgm:t>
        <a:bodyPr/>
        <a:lstStyle/>
        <a:p>
          <a:endParaRPr lang="en-DE"/>
        </a:p>
      </dgm:t>
    </dgm:pt>
    <dgm:pt modelId="{F7234222-1489-423C-852F-1E9EF9E55ECD}" type="sibTrans" cxnId="{305C641A-30B3-4BC2-A04D-C4C3F648DDD2}">
      <dgm:prSet/>
      <dgm:spPr/>
      <dgm:t>
        <a:bodyPr/>
        <a:lstStyle/>
        <a:p>
          <a:r>
            <a:rPr lang="en-US" dirty="0"/>
            <a:t>/courses</a:t>
          </a:r>
          <a:endParaRPr lang="en-DE" dirty="0"/>
        </a:p>
      </dgm:t>
    </dgm:pt>
    <dgm:pt modelId="{02F15302-B4B2-48EA-B127-20BBB5DEDE73}" type="pres">
      <dgm:prSet presAssocID="{31DFFB1A-2FF3-4DE4-BA1D-FB7E1041A31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5D710E7-C170-4736-A153-1CBDC1F5F2F2}" type="pres">
      <dgm:prSet presAssocID="{A6FD09B1-D971-4C4F-BC1B-2D6E906EEDC5}" presName="hierRoot1" presStyleCnt="0">
        <dgm:presLayoutVars>
          <dgm:hierBranch val="init"/>
        </dgm:presLayoutVars>
      </dgm:prSet>
      <dgm:spPr/>
    </dgm:pt>
    <dgm:pt modelId="{019E8225-EF1D-4CA1-BEDC-A2D1C575451C}" type="pres">
      <dgm:prSet presAssocID="{A6FD09B1-D971-4C4F-BC1B-2D6E906EEDC5}" presName="rootComposite1" presStyleCnt="0"/>
      <dgm:spPr/>
    </dgm:pt>
    <dgm:pt modelId="{90E6629D-C397-4C54-81C4-782B94221123}" type="pres">
      <dgm:prSet presAssocID="{A6FD09B1-D971-4C4F-BC1B-2D6E906EEDC5}" presName="rootText1" presStyleLbl="node0" presStyleIdx="0" presStyleCnt="2">
        <dgm:presLayoutVars>
          <dgm:chMax/>
          <dgm:chPref val="3"/>
        </dgm:presLayoutVars>
      </dgm:prSet>
      <dgm:spPr/>
    </dgm:pt>
    <dgm:pt modelId="{1E234150-EF3C-44CC-9023-EBB5C7E524BF}" type="pres">
      <dgm:prSet presAssocID="{A6FD09B1-D971-4C4F-BC1B-2D6E906EEDC5}" presName="titleText1" presStyleLbl="fgAcc0" presStyleIdx="0" presStyleCnt="2">
        <dgm:presLayoutVars>
          <dgm:chMax val="0"/>
          <dgm:chPref val="0"/>
        </dgm:presLayoutVars>
      </dgm:prSet>
      <dgm:spPr/>
    </dgm:pt>
    <dgm:pt modelId="{9876AFA0-4C4B-481F-BE4E-B11071D2AD2E}" type="pres">
      <dgm:prSet presAssocID="{A6FD09B1-D971-4C4F-BC1B-2D6E906EEDC5}" presName="rootConnector1" presStyleLbl="node1" presStyleIdx="0" presStyleCnt="3"/>
      <dgm:spPr/>
    </dgm:pt>
    <dgm:pt modelId="{D3751B5E-B16C-42C4-BCA2-3C6346594617}" type="pres">
      <dgm:prSet presAssocID="{A6FD09B1-D971-4C4F-BC1B-2D6E906EEDC5}" presName="hierChild2" presStyleCnt="0"/>
      <dgm:spPr/>
    </dgm:pt>
    <dgm:pt modelId="{5211F736-664C-4129-92D9-4B284DB6F019}" type="pres">
      <dgm:prSet presAssocID="{A6FD09B1-D971-4C4F-BC1B-2D6E906EEDC5}" presName="hierChild3" presStyleCnt="0"/>
      <dgm:spPr/>
    </dgm:pt>
    <dgm:pt modelId="{8228C85F-8353-4CF2-91E4-56EA50ABF843}" type="pres">
      <dgm:prSet presAssocID="{E1216096-2D74-4016-806A-8C640DA008E3}" presName="hierRoot1" presStyleCnt="0">
        <dgm:presLayoutVars>
          <dgm:hierBranch val="init"/>
        </dgm:presLayoutVars>
      </dgm:prSet>
      <dgm:spPr/>
    </dgm:pt>
    <dgm:pt modelId="{7BA8CA66-3963-4131-8FE4-88F2286B4D11}" type="pres">
      <dgm:prSet presAssocID="{E1216096-2D74-4016-806A-8C640DA008E3}" presName="rootComposite1" presStyleCnt="0"/>
      <dgm:spPr/>
    </dgm:pt>
    <dgm:pt modelId="{21BF622C-78F1-4B7B-BB3A-1EBE92A84577}" type="pres">
      <dgm:prSet presAssocID="{E1216096-2D74-4016-806A-8C640DA008E3}" presName="rootText1" presStyleLbl="node0" presStyleIdx="1" presStyleCnt="2">
        <dgm:presLayoutVars>
          <dgm:chMax/>
          <dgm:chPref val="3"/>
        </dgm:presLayoutVars>
      </dgm:prSet>
      <dgm:spPr/>
    </dgm:pt>
    <dgm:pt modelId="{3182EA54-71AB-4A4F-A334-999913E74CAD}" type="pres">
      <dgm:prSet presAssocID="{E1216096-2D74-4016-806A-8C640DA008E3}" presName="titleText1" presStyleLbl="fgAcc0" presStyleIdx="1" presStyleCnt="2">
        <dgm:presLayoutVars>
          <dgm:chMax val="0"/>
          <dgm:chPref val="0"/>
        </dgm:presLayoutVars>
      </dgm:prSet>
      <dgm:spPr/>
    </dgm:pt>
    <dgm:pt modelId="{5545A17D-C1FA-40C4-988A-ABFAC69B44AF}" type="pres">
      <dgm:prSet presAssocID="{E1216096-2D74-4016-806A-8C640DA008E3}" presName="rootConnector1" presStyleLbl="node1" presStyleIdx="0" presStyleCnt="3"/>
      <dgm:spPr/>
    </dgm:pt>
    <dgm:pt modelId="{E27AB4E6-1D35-45C6-B8C5-18E4F47B50C4}" type="pres">
      <dgm:prSet presAssocID="{E1216096-2D74-4016-806A-8C640DA008E3}" presName="hierChild2" presStyleCnt="0"/>
      <dgm:spPr/>
    </dgm:pt>
    <dgm:pt modelId="{3A82470A-279E-42E3-BEF7-0171554BE7C0}" type="pres">
      <dgm:prSet presAssocID="{6AE74328-96D3-418B-8FC9-E4C3713CAA92}" presName="Name37" presStyleLbl="parChTrans1D2" presStyleIdx="0" presStyleCnt="2"/>
      <dgm:spPr/>
    </dgm:pt>
    <dgm:pt modelId="{DD55540D-89A3-465D-A3C1-F4AC964E823D}" type="pres">
      <dgm:prSet presAssocID="{40350C53-1196-488C-A072-411DFF122B06}" presName="hierRoot2" presStyleCnt="0">
        <dgm:presLayoutVars>
          <dgm:hierBranch val="init"/>
        </dgm:presLayoutVars>
      </dgm:prSet>
      <dgm:spPr/>
    </dgm:pt>
    <dgm:pt modelId="{8D6797B7-1499-40C2-A6ED-903903C103DF}" type="pres">
      <dgm:prSet presAssocID="{40350C53-1196-488C-A072-411DFF122B06}" presName="rootComposite" presStyleCnt="0"/>
      <dgm:spPr/>
    </dgm:pt>
    <dgm:pt modelId="{75A666F4-BF56-4B9B-A5A8-E215203C3608}" type="pres">
      <dgm:prSet presAssocID="{40350C53-1196-488C-A072-411DFF122B06}" presName="rootText" presStyleLbl="node1" presStyleIdx="0" presStyleCnt="3">
        <dgm:presLayoutVars>
          <dgm:chMax/>
          <dgm:chPref val="3"/>
        </dgm:presLayoutVars>
      </dgm:prSet>
      <dgm:spPr/>
    </dgm:pt>
    <dgm:pt modelId="{511EADC2-22E7-4749-B1A9-6141AE13FD31}" type="pres">
      <dgm:prSet presAssocID="{40350C53-1196-488C-A072-411DFF122B06}" presName="titleText2" presStyleLbl="fgAcc1" presStyleIdx="0" presStyleCnt="3">
        <dgm:presLayoutVars>
          <dgm:chMax val="0"/>
          <dgm:chPref val="0"/>
        </dgm:presLayoutVars>
      </dgm:prSet>
      <dgm:spPr/>
    </dgm:pt>
    <dgm:pt modelId="{4C160085-B2BA-4D52-A7F9-2171039E977D}" type="pres">
      <dgm:prSet presAssocID="{40350C53-1196-488C-A072-411DFF122B06}" presName="rootConnector" presStyleLbl="node2" presStyleIdx="0" presStyleCnt="0"/>
      <dgm:spPr/>
    </dgm:pt>
    <dgm:pt modelId="{D3A4EA18-B10E-4ACB-8D70-2E91752210D5}" type="pres">
      <dgm:prSet presAssocID="{40350C53-1196-488C-A072-411DFF122B06}" presName="hierChild4" presStyleCnt="0"/>
      <dgm:spPr/>
    </dgm:pt>
    <dgm:pt modelId="{3E1FF206-247D-45CF-93D7-102B905371E6}" type="pres">
      <dgm:prSet presAssocID="{6D017505-3630-4711-8789-196010DCA2E1}" presName="Name37" presStyleLbl="parChTrans1D3" presStyleIdx="0" presStyleCnt="1"/>
      <dgm:spPr/>
    </dgm:pt>
    <dgm:pt modelId="{10BD2DA3-9C40-4389-AD05-B86BCCEA1361}" type="pres">
      <dgm:prSet presAssocID="{9B0D6E7B-2369-4171-B009-D0BD150204C6}" presName="hierRoot2" presStyleCnt="0">
        <dgm:presLayoutVars>
          <dgm:hierBranch val="init"/>
        </dgm:presLayoutVars>
      </dgm:prSet>
      <dgm:spPr/>
    </dgm:pt>
    <dgm:pt modelId="{F70495A3-80AC-4799-9E61-9AB57E69A755}" type="pres">
      <dgm:prSet presAssocID="{9B0D6E7B-2369-4171-B009-D0BD150204C6}" presName="rootComposite" presStyleCnt="0"/>
      <dgm:spPr/>
    </dgm:pt>
    <dgm:pt modelId="{042CB36A-5E97-42D2-A0FF-3EA4A9F36882}" type="pres">
      <dgm:prSet presAssocID="{9B0D6E7B-2369-4171-B009-D0BD150204C6}" presName="rootText" presStyleLbl="node1" presStyleIdx="1" presStyleCnt="3">
        <dgm:presLayoutVars>
          <dgm:chMax/>
          <dgm:chPref val="3"/>
        </dgm:presLayoutVars>
      </dgm:prSet>
      <dgm:spPr/>
    </dgm:pt>
    <dgm:pt modelId="{EBADD278-3CEE-4616-9BCA-7101F1277666}" type="pres">
      <dgm:prSet presAssocID="{9B0D6E7B-2369-4171-B009-D0BD150204C6}" presName="titleText2" presStyleLbl="fgAcc1" presStyleIdx="1" presStyleCnt="3">
        <dgm:presLayoutVars>
          <dgm:chMax val="0"/>
          <dgm:chPref val="0"/>
        </dgm:presLayoutVars>
      </dgm:prSet>
      <dgm:spPr/>
    </dgm:pt>
    <dgm:pt modelId="{A5336742-DBEB-4582-AD51-8CBD662E62EC}" type="pres">
      <dgm:prSet presAssocID="{9B0D6E7B-2369-4171-B009-D0BD150204C6}" presName="rootConnector" presStyleLbl="node3" presStyleIdx="0" presStyleCnt="0"/>
      <dgm:spPr/>
    </dgm:pt>
    <dgm:pt modelId="{1531435D-212E-44FC-AAF6-0C6D32C7C168}" type="pres">
      <dgm:prSet presAssocID="{9B0D6E7B-2369-4171-B009-D0BD150204C6}" presName="hierChild4" presStyleCnt="0"/>
      <dgm:spPr/>
    </dgm:pt>
    <dgm:pt modelId="{068FE970-7BA0-4F16-AEFE-92B3C8CDA03F}" type="pres">
      <dgm:prSet presAssocID="{9B0D6E7B-2369-4171-B009-D0BD150204C6}" presName="hierChild5" presStyleCnt="0"/>
      <dgm:spPr/>
    </dgm:pt>
    <dgm:pt modelId="{B0150510-6FC5-40FE-80A4-B4A3D13B09DF}" type="pres">
      <dgm:prSet presAssocID="{40350C53-1196-488C-A072-411DFF122B06}" presName="hierChild5" presStyleCnt="0"/>
      <dgm:spPr/>
    </dgm:pt>
    <dgm:pt modelId="{4A413B61-EDAF-4A24-9217-040CF311331A}" type="pres">
      <dgm:prSet presAssocID="{A6B9BD23-F1B6-4FBB-B486-6F7175C17D96}" presName="Name37" presStyleLbl="parChTrans1D2" presStyleIdx="1" presStyleCnt="2"/>
      <dgm:spPr/>
    </dgm:pt>
    <dgm:pt modelId="{0102992E-E6C0-4004-A18B-76E449E5C8A3}" type="pres">
      <dgm:prSet presAssocID="{9BD21F46-4FBA-46FF-9A90-09EE1BA20F1E}" presName="hierRoot2" presStyleCnt="0">
        <dgm:presLayoutVars>
          <dgm:hierBranch val="init"/>
        </dgm:presLayoutVars>
      </dgm:prSet>
      <dgm:spPr/>
    </dgm:pt>
    <dgm:pt modelId="{7FF8F007-A0FF-4770-844F-15E7FD4B4998}" type="pres">
      <dgm:prSet presAssocID="{9BD21F46-4FBA-46FF-9A90-09EE1BA20F1E}" presName="rootComposite" presStyleCnt="0"/>
      <dgm:spPr/>
    </dgm:pt>
    <dgm:pt modelId="{C11BCD19-18DD-4E12-BAA8-61B8B1404EBE}" type="pres">
      <dgm:prSet presAssocID="{9BD21F46-4FBA-46FF-9A90-09EE1BA20F1E}" presName="rootText" presStyleLbl="node1" presStyleIdx="2" presStyleCnt="3">
        <dgm:presLayoutVars>
          <dgm:chMax/>
          <dgm:chPref val="3"/>
        </dgm:presLayoutVars>
      </dgm:prSet>
      <dgm:spPr/>
    </dgm:pt>
    <dgm:pt modelId="{937D4B30-6B7D-4EB5-B102-572DA8BC5A91}" type="pres">
      <dgm:prSet presAssocID="{9BD21F46-4FBA-46FF-9A90-09EE1BA20F1E}" presName="titleText2" presStyleLbl="fgAcc1" presStyleIdx="2" presStyleCnt="3">
        <dgm:presLayoutVars>
          <dgm:chMax val="0"/>
          <dgm:chPref val="0"/>
        </dgm:presLayoutVars>
      </dgm:prSet>
      <dgm:spPr/>
    </dgm:pt>
    <dgm:pt modelId="{4FBD77B5-D48C-45A8-AD0A-1C7C1B0E88E8}" type="pres">
      <dgm:prSet presAssocID="{9BD21F46-4FBA-46FF-9A90-09EE1BA20F1E}" presName="rootConnector" presStyleLbl="node2" presStyleIdx="0" presStyleCnt="0"/>
      <dgm:spPr/>
    </dgm:pt>
    <dgm:pt modelId="{652C5207-C733-41AB-84EC-A92931E0DA21}" type="pres">
      <dgm:prSet presAssocID="{9BD21F46-4FBA-46FF-9A90-09EE1BA20F1E}" presName="hierChild4" presStyleCnt="0"/>
      <dgm:spPr/>
    </dgm:pt>
    <dgm:pt modelId="{58C293B4-343B-458D-8C8B-E30A1371AAAB}" type="pres">
      <dgm:prSet presAssocID="{9BD21F46-4FBA-46FF-9A90-09EE1BA20F1E}" presName="hierChild5" presStyleCnt="0"/>
      <dgm:spPr/>
    </dgm:pt>
    <dgm:pt modelId="{93D8541C-A55E-426C-A016-B638681088ED}" type="pres">
      <dgm:prSet presAssocID="{E1216096-2D74-4016-806A-8C640DA008E3}" presName="hierChild3" presStyleCnt="0"/>
      <dgm:spPr/>
    </dgm:pt>
  </dgm:ptLst>
  <dgm:cxnLst>
    <dgm:cxn modelId="{F482F305-0D4A-4CFE-A025-55EBADDC12B9}" type="presOf" srcId="{E1216096-2D74-4016-806A-8C640DA008E3}" destId="{21BF622C-78F1-4B7B-BB3A-1EBE92A84577}" srcOrd="0" destOrd="0" presId="urn:microsoft.com/office/officeart/2008/layout/NameandTitleOrganizationalChart"/>
    <dgm:cxn modelId="{E496B00F-6405-464B-8D12-38CEEE9630E5}" type="presOf" srcId="{9BD21F46-4FBA-46FF-9A90-09EE1BA20F1E}" destId="{4FBD77B5-D48C-45A8-AD0A-1C7C1B0E88E8}" srcOrd="1" destOrd="0" presId="urn:microsoft.com/office/officeart/2008/layout/NameandTitleOrganizationalChart"/>
    <dgm:cxn modelId="{10175912-CA77-4DBA-A169-6A7EC61A0E21}" type="presOf" srcId="{40350C53-1196-488C-A072-411DFF122B06}" destId="{75A666F4-BF56-4B9B-A5A8-E215203C3608}" srcOrd="0" destOrd="0" presId="urn:microsoft.com/office/officeart/2008/layout/NameandTitleOrganizationalChart"/>
    <dgm:cxn modelId="{CB02041A-7A92-4F21-8702-23CDB5E40148}" type="presOf" srcId="{81123F6A-9E1C-4A6B-B421-4AFC87F29D7B}" destId="{511EADC2-22E7-4749-B1A9-6141AE13FD31}" srcOrd="0" destOrd="0" presId="urn:microsoft.com/office/officeart/2008/layout/NameandTitleOrganizationalChart"/>
    <dgm:cxn modelId="{305C641A-30B3-4BC2-A04D-C4C3F648DDD2}" srcId="{31DFFB1A-2FF3-4DE4-BA1D-FB7E1041A316}" destId="{A6FD09B1-D971-4C4F-BC1B-2D6E906EEDC5}" srcOrd="0" destOrd="0" parTransId="{6943EB6B-9077-4C99-9216-767C56321397}" sibTransId="{F7234222-1489-423C-852F-1E9EF9E55ECD}"/>
    <dgm:cxn modelId="{1EC1801A-89CA-429E-BE52-8B74F338130D}" type="presOf" srcId="{9F1B627F-A28F-4733-B0BF-AEB02E8241E6}" destId="{EBADD278-3CEE-4616-9BCA-7101F1277666}" srcOrd="0" destOrd="0" presId="urn:microsoft.com/office/officeart/2008/layout/NameandTitleOrganizationalChart"/>
    <dgm:cxn modelId="{63AEEA21-B789-47A9-8609-A86FF131C91C}" type="presOf" srcId="{6AE74328-96D3-418B-8FC9-E4C3713CAA92}" destId="{3A82470A-279E-42E3-BEF7-0171554BE7C0}" srcOrd="0" destOrd="0" presId="urn:microsoft.com/office/officeart/2008/layout/NameandTitleOrganizationalChart"/>
    <dgm:cxn modelId="{2AD23D25-20A6-4FF5-BA5F-EA1FAE23BF51}" type="presOf" srcId="{CD291F3D-E1C5-4350-A635-7E6348D30D34}" destId="{3182EA54-71AB-4A4F-A334-999913E74CAD}" srcOrd="0" destOrd="0" presId="urn:microsoft.com/office/officeart/2008/layout/NameandTitleOrganizationalChart"/>
    <dgm:cxn modelId="{4489E534-55B0-4C74-B032-C0258AA1B0B7}" srcId="{40350C53-1196-488C-A072-411DFF122B06}" destId="{9B0D6E7B-2369-4171-B009-D0BD150204C6}" srcOrd="0" destOrd="0" parTransId="{6D017505-3630-4711-8789-196010DCA2E1}" sibTransId="{9F1B627F-A28F-4733-B0BF-AEB02E8241E6}"/>
    <dgm:cxn modelId="{A10A7D3A-00C9-4868-A5BD-D9D145558083}" type="presOf" srcId="{31DFFB1A-2FF3-4DE4-BA1D-FB7E1041A316}" destId="{02F15302-B4B2-48EA-B127-20BBB5DEDE73}" srcOrd="0" destOrd="0" presId="urn:microsoft.com/office/officeart/2008/layout/NameandTitleOrganizationalChart"/>
    <dgm:cxn modelId="{6434E140-2E90-46B8-93BC-AE55CF4A172E}" type="presOf" srcId="{F7234222-1489-423C-852F-1E9EF9E55ECD}" destId="{1E234150-EF3C-44CC-9023-EBB5C7E524BF}" srcOrd="0" destOrd="0" presId="urn:microsoft.com/office/officeart/2008/layout/NameandTitleOrganizationalChart"/>
    <dgm:cxn modelId="{74ED7760-E434-4ADC-9DA8-476860166F09}" srcId="{31DFFB1A-2FF3-4DE4-BA1D-FB7E1041A316}" destId="{E1216096-2D74-4016-806A-8C640DA008E3}" srcOrd="1" destOrd="0" parTransId="{74A9B32C-6367-4F29-8A57-FB41B16E7791}" sibTransId="{CD291F3D-E1C5-4350-A635-7E6348D30D34}"/>
    <dgm:cxn modelId="{02A15A67-D66E-49A0-BBA8-48F271B85B35}" type="presOf" srcId="{E1216096-2D74-4016-806A-8C640DA008E3}" destId="{5545A17D-C1FA-40C4-988A-ABFAC69B44AF}" srcOrd="1" destOrd="0" presId="urn:microsoft.com/office/officeart/2008/layout/NameandTitleOrganizationalChart"/>
    <dgm:cxn modelId="{84067351-109D-4292-9754-FBE45CB82759}" srcId="{E1216096-2D74-4016-806A-8C640DA008E3}" destId="{40350C53-1196-488C-A072-411DFF122B06}" srcOrd="0" destOrd="0" parTransId="{6AE74328-96D3-418B-8FC9-E4C3713CAA92}" sibTransId="{81123F6A-9E1C-4A6B-B421-4AFC87F29D7B}"/>
    <dgm:cxn modelId="{CE2FB657-96CA-43AF-BE67-DAC3FDC09C3E}" type="presOf" srcId="{69B6CBDA-054D-4CA8-9701-5F1214FFD862}" destId="{937D4B30-6B7D-4EB5-B102-572DA8BC5A91}" srcOrd="0" destOrd="0" presId="urn:microsoft.com/office/officeart/2008/layout/NameandTitleOrganizationalChart"/>
    <dgm:cxn modelId="{8FD5BF87-D0EA-4109-A19D-C85310942E70}" type="presOf" srcId="{A6B9BD23-F1B6-4FBB-B486-6F7175C17D96}" destId="{4A413B61-EDAF-4A24-9217-040CF311331A}" srcOrd="0" destOrd="0" presId="urn:microsoft.com/office/officeart/2008/layout/NameandTitleOrganizationalChart"/>
    <dgm:cxn modelId="{E227EAA4-42EB-4218-BAD3-96FE00953379}" type="presOf" srcId="{A6FD09B1-D971-4C4F-BC1B-2D6E906EEDC5}" destId="{90E6629D-C397-4C54-81C4-782B94221123}" srcOrd="0" destOrd="0" presId="urn:microsoft.com/office/officeart/2008/layout/NameandTitleOrganizationalChart"/>
    <dgm:cxn modelId="{76037DAD-5773-4729-BF1F-2FE3B3994BDD}" type="presOf" srcId="{9B0D6E7B-2369-4171-B009-D0BD150204C6}" destId="{042CB36A-5E97-42D2-A0FF-3EA4A9F36882}" srcOrd="0" destOrd="0" presId="urn:microsoft.com/office/officeart/2008/layout/NameandTitleOrganizationalChart"/>
    <dgm:cxn modelId="{8BE3ADB6-80C9-475C-B4F1-2DCD8E76FC55}" type="presOf" srcId="{A6FD09B1-D971-4C4F-BC1B-2D6E906EEDC5}" destId="{9876AFA0-4C4B-481F-BE4E-B11071D2AD2E}" srcOrd="1" destOrd="0" presId="urn:microsoft.com/office/officeart/2008/layout/NameandTitleOrganizationalChart"/>
    <dgm:cxn modelId="{D79420BE-74E4-4FD4-A711-2715ADDAED47}" type="presOf" srcId="{6D017505-3630-4711-8789-196010DCA2E1}" destId="{3E1FF206-247D-45CF-93D7-102B905371E6}" srcOrd="0" destOrd="0" presId="urn:microsoft.com/office/officeart/2008/layout/NameandTitleOrganizationalChart"/>
    <dgm:cxn modelId="{62552ACF-57B3-42D3-814C-67E9BA4231E2}" type="presOf" srcId="{40350C53-1196-488C-A072-411DFF122B06}" destId="{4C160085-B2BA-4D52-A7F9-2171039E977D}" srcOrd="1" destOrd="0" presId="urn:microsoft.com/office/officeart/2008/layout/NameandTitleOrganizationalChart"/>
    <dgm:cxn modelId="{DE48B0D7-8EC0-41F1-9002-625043D0FB8C}" type="presOf" srcId="{9BD21F46-4FBA-46FF-9A90-09EE1BA20F1E}" destId="{C11BCD19-18DD-4E12-BAA8-61B8B1404EBE}" srcOrd="0" destOrd="0" presId="urn:microsoft.com/office/officeart/2008/layout/NameandTitleOrganizationalChart"/>
    <dgm:cxn modelId="{98D2A7E0-641A-4836-8780-AC32F65EC580}" srcId="{E1216096-2D74-4016-806A-8C640DA008E3}" destId="{9BD21F46-4FBA-46FF-9A90-09EE1BA20F1E}" srcOrd="1" destOrd="0" parTransId="{A6B9BD23-F1B6-4FBB-B486-6F7175C17D96}" sibTransId="{69B6CBDA-054D-4CA8-9701-5F1214FFD862}"/>
    <dgm:cxn modelId="{6B687FE6-64DA-4A79-B9CD-4F5173DE2A98}" type="presOf" srcId="{9B0D6E7B-2369-4171-B009-D0BD150204C6}" destId="{A5336742-DBEB-4582-AD51-8CBD662E62EC}" srcOrd="1" destOrd="0" presId="urn:microsoft.com/office/officeart/2008/layout/NameandTitleOrganizationalChart"/>
    <dgm:cxn modelId="{8AC26512-F5E6-40F8-A8B8-5FE871CF96C0}" type="presParOf" srcId="{02F15302-B4B2-48EA-B127-20BBB5DEDE73}" destId="{05D710E7-C170-4736-A153-1CBDC1F5F2F2}" srcOrd="0" destOrd="0" presId="urn:microsoft.com/office/officeart/2008/layout/NameandTitleOrganizationalChart"/>
    <dgm:cxn modelId="{5DEE346E-9D16-42F2-BA45-FB1598A3CE78}" type="presParOf" srcId="{05D710E7-C170-4736-A153-1CBDC1F5F2F2}" destId="{019E8225-EF1D-4CA1-BEDC-A2D1C575451C}" srcOrd="0" destOrd="0" presId="urn:microsoft.com/office/officeart/2008/layout/NameandTitleOrganizationalChart"/>
    <dgm:cxn modelId="{DE7D1C3B-D04D-4C93-86ED-C54F5E47755A}" type="presParOf" srcId="{019E8225-EF1D-4CA1-BEDC-A2D1C575451C}" destId="{90E6629D-C397-4C54-81C4-782B94221123}" srcOrd="0" destOrd="0" presId="urn:microsoft.com/office/officeart/2008/layout/NameandTitleOrganizationalChart"/>
    <dgm:cxn modelId="{CF0E7AD0-7C9B-48E5-BB33-68A622701471}" type="presParOf" srcId="{019E8225-EF1D-4CA1-BEDC-A2D1C575451C}" destId="{1E234150-EF3C-44CC-9023-EBB5C7E524BF}" srcOrd="1" destOrd="0" presId="urn:microsoft.com/office/officeart/2008/layout/NameandTitleOrganizationalChart"/>
    <dgm:cxn modelId="{11F3E47B-D03B-4065-8C39-E638834BEBE8}" type="presParOf" srcId="{019E8225-EF1D-4CA1-BEDC-A2D1C575451C}" destId="{9876AFA0-4C4B-481F-BE4E-B11071D2AD2E}" srcOrd="2" destOrd="0" presId="urn:microsoft.com/office/officeart/2008/layout/NameandTitleOrganizationalChart"/>
    <dgm:cxn modelId="{02FBE0F4-998E-4F62-B3BD-2139C05FDBB1}" type="presParOf" srcId="{05D710E7-C170-4736-A153-1CBDC1F5F2F2}" destId="{D3751B5E-B16C-42C4-BCA2-3C6346594617}" srcOrd="1" destOrd="0" presId="urn:microsoft.com/office/officeart/2008/layout/NameandTitleOrganizationalChart"/>
    <dgm:cxn modelId="{490A2450-B817-4EE4-8E3F-B53EAF33837F}" type="presParOf" srcId="{05D710E7-C170-4736-A153-1CBDC1F5F2F2}" destId="{5211F736-664C-4129-92D9-4B284DB6F019}" srcOrd="2" destOrd="0" presId="urn:microsoft.com/office/officeart/2008/layout/NameandTitleOrganizationalChart"/>
    <dgm:cxn modelId="{9F75CD15-E6E6-4A6B-9722-F4BE59A6C4CB}" type="presParOf" srcId="{02F15302-B4B2-48EA-B127-20BBB5DEDE73}" destId="{8228C85F-8353-4CF2-91E4-56EA50ABF843}" srcOrd="1" destOrd="0" presId="urn:microsoft.com/office/officeart/2008/layout/NameandTitleOrganizationalChart"/>
    <dgm:cxn modelId="{E25D6118-1ADB-40E8-8527-B554C2A83FAD}" type="presParOf" srcId="{8228C85F-8353-4CF2-91E4-56EA50ABF843}" destId="{7BA8CA66-3963-4131-8FE4-88F2286B4D11}" srcOrd="0" destOrd="0" presId="urn:microsoft.com/office/officeart/2008/layout/NameandTitleOrganizationalChart"/>
    <dgm:cxn modelId="{A0569400-70A7-46D3-BD43-83A0E3CD051A}" type="presParOf" srcId="{7BA8CA66-3963-4131-8FE4-88F2286B4D11}" destId="{21BF622C-78F1-4B7B-BB3A-1EBE92A84577}" srcOrd="0" destOrd="0" presId="urn:microsoft.com/office/officeart/2008/layout/NameandTitleOrganizationalChart"/>
    <dgm:cxn modelId="{B2DE0959-C45F-4543-910B-2341C362BDC3}" type="presParOf" srcId="{7BA8CA66-3963-4131-8FE4-88F2286B4D11}" destId="{3182EA54-71AB-4A4F-A334-999913E74CAD}" srcOrd="1" destOrd="0" presId="urn:microsoft.com/office/officeart/2008/layout/NameandTitleOrganizationalChart"/>
    <dgm:cxn modelId="{EDAD589C-4560-4F5E-B406-6B1302D9D35B}" type="presParOf" srcId="{7BA8CA66-3963-4131-8FE4-88F2286B4D11}" destId="{5545A17D-C1FA-40C4-988A-ABFAC69B44AF}" srcOrd="2" destOrd="0" presId="urn:microsoft.com/office/officeart/2008/layout/NameandTitleOrganizationalChart"/>
    <dgm:cxn modelId="{BEB80A14-E188-4984-B604-5A00F1D9AABF}" type="presParOf" srcId="{8228C85F-8353-4CF2-91E4-56EA50ABF843}" destId="{E27AB4E6-1D35-45C6-B8C5-18E4F47B50C4}" srcOrd="1" destOrd="0" presId="urn:microsoft.com/office/officeart/2008/layout/NameandTitleOrganizationalChart"/>
    <dgm:cxn modelId="{542D6B20-6D64-4023-B6C1-F23CB5150F9B}" type="presParOf" srcId="{E27AB4E6-1D35-45C6-B8C5-18E4F47B50C4}" destId="{3A82470A-279E-42E3-BEF7-0171554BE7C0}" srcOrd="0" destOrd="0" presId="urn:microsoft.com/office/officeart/2008/layout/NameandTitleOrganizationalChart"/>
    <dgm:cxn modelId="{CF7FD382-7E20-4FAF-8A66-9EABBDF572E0}" type="presParOf" srcId="{E27AB4E6-1D35-45C6-B8C5-18E4F47B50C4}" destId="{DD55540D-89A3-465D-A3C1-F4AC964E823D}" srcOrd="1" destOrd="0" presId="urn:microsoft.com/office/officeart/2008/layout/NameandTitleOrganizationalChart"/>
    <dgm:cxn modelId="{90201D5A-2BAB-4E2A-BC32-6E76AC1830B7}" type="presParOf" srcId="{DD55540D-89A3-465D-A3C1-F4AC964E823D}" destId="{8D6797B7-1499-40C2-A6ED-903903C103DF}" srcOrd="0" destOrd="0" presId="urn:microsoft.com/office/officeart/2008/layout/NameandTitleOrganizationalChart"/>
    <dgm:cxn modelId="{7803A2BF-9372-470A-B7B4-24EBDAD5837F}" type="presParOf" srcId="{8D6797B7-1499-40C2-A6ED-903903C103DF}" destId="{75A666F4-BF56-4B9B-A5A8-E215203C3608}" srcOrd="0" destOrd="0" presId="urn:microsoft.com/office/officeart/2008/layout/NameandTitleOrganizationalChart"/>
    <dgm:cxn modelId="{3B599689-EBD5-4F0C-8403-D8D6AADD183F}" type="presParOf" srcId="{8D6797B7-1499-40C2-A6ED-903903C103DF}" destId="{511EADC2-22E7-4749-B1A9-6141AE13FD31}" srcOrd="1" destOrd="0" presId="urn:microsoft.com/office/officeart/2008/layout/NameandTitleOrganizationalChart"/>
    <dgm:cxn modelId="{92E809AB-15DB-4C05-B01B-47758D61D297}" type="presParOf" srcId="{8D6797B7-1499-40C2-A6ED-903903C103DF}" destId="{4C160085-B2BA-4D52-A7F9-2171039E977D}" srcOrd="2" destOrd="0" presId="urn:microsoft.com/office/officeart/2008/layout/NameandTitleOrganizationalChart"/>
    <dgm:cxn modelId="{4EC9DF43-8E2F-4D8C-B1C7-BCDA7974933C}" type="presParOf" srcId="{DD55540D-89A3-465D-A3C1-F4AC964E823D}" destId="{D3A4EA18-B10E-4ACB-8D70-2E91752210D5}" srcOrd="1" destOrd="0" presId="urn:microsoft.com/office/officeart/2008/layout/NameandTitleOrganizationalChart"/>
    <dgm:cxn modelId="{2421CDAC-1D1A-4CA0-8E45-0AF367221013}" type="presParOf" srcId="{D3A4EA18-B10E-4ACB-8D70-2E91752210D5}" destId="{3E1FF206-247D-45CF-93D7-102B905371E6}" srcOrd="0" destOrd="0" presId="urn:microsoft.com/office/officeart/2008/layout/NameandTitleOrganizationalChart"/>
    <dgm:cxn modelId="{5C2720F8-033E-4899-9256-DBBD8A090639}" type="presParOf" srcId="{D3A4EA18-B10E-4ACB-8D70-2E91752210D5}" destId="{10BD2DA3-9C40-4389-AD05-B86BCCEA1361}" srcOrd="1" destOrd="0" presId="urn:microsoft.com/office/officeart/2008/layout/NameandTitleOrganizationalChart"/>
    <dgm:cxn modelId="{86B4277E-F5E9-4764-A849-2559DE55DFA0}" type="presParOf" srcId="{10BD2DA3-9C40-4389-AD05-B86BCCEA1361}" destId="{F70495A3-80AC-4799-9E61-9AB57E69A755}" srcOrd="0" destOrd="0" presId="urn:microsoft.com/office/officeart/2008/layout/NameandTitleOrganizationalChart"/>
    <dgm:cxn modelId="{092C0BEA-45F6-4FA5-B941-762DEBDF0ED4}" type="presParOf" srcId="{F70495A3-80AC-4799-9E61-9AB57E69A755}" destId="{042CB36A-5E97-42D2-A0FF-3EA4A9F36882}" srcOrd="0" destOrd="0" presId="urn:microsoft.com/office/officeart/2008/layout/NameandTitleOrganizationalChart"/>
    <dgm:cxn modelId="{52295CAF-CD84-4F64-AA16-315655BC70DB}" type="presParOf" srcId="{F70495A3-80AC-4799-9E61-9AB57E69A755}" destId="{EBADD278-3CEE-4616-9BCA-7101F1277666}" srcOrd="1" destOrd="0" presId="urn:microsoft.com/office/officeart/2008/layout/NameandTitleOrganizationalChart"/>
    <dgm:cxn modelId="{F8E239D7-73D1-4F7A-9B14-2372010C9765}" type="presParOf" srcId="{F70495A3-80AC-4799-9E61-9AB57E69A755}" destId="{A5336742-DBEB-4582-AD51-8CBD662E62EC}" srcOrd="2" destOrd="0" presId="urn:microsoft.com/office/officeart/2008/layout/NameandTitleOrganizationalChart"/>
    <dgm:cxn modelId="{83F85A3F-55EA-4B24-BAB5-AB51B1362C53}" type="presParOf" srcId="{10BD2DA3-9C40-4389-AD05-B86BCCEA1361}" destId="{1531435D-212E-44FC-AAF6-0C6D32C7C168}" srcOrd="1" destOrd="0" presId="urn:microsoft.com/office/officeart/2008/layout/NameandTitleOrganizationalChart"/>
    <dgm:cxn modelId="{C49AB097-8706-446C-B4C5-2B8E51D3808E}" type="presParOf" srcId="{10BD2DA3-9C40-4389-AD05-B86BCCEA1361}" destId="{068FE970-7BA0-4F16-AEFE-92B3C8CDA03F}" srcOrd="2" destOrd="0" presId="urn:microsoft.com/office/officeart/2008/layout/NameandTitleOrganizationalChart"/>
    <dgm:cxn modelId="{D5000C37-4D76-459C-BD7B-9EBE611B5BFD}" type="presParOf" srcId="{DD55540D-89A3-465D-A3C1-F4AC964E823D}" destId="{B0150510-6FC5-40FE-80A4-B4A3D13B09DF}" srcOrd="2" destOrd="0" presId="urn:microsoft.com/office/officeart/2008/layout/NameandTitleOrganizationalChart"/>
    <dgm:cxn modelId="{5F0BC1E0-7745-4D63-BCCB-F519C6E0DE79}" type="presParOf" srcId="{E27AB4E6-1D35-45C6-B8C5-18E4F47B50C4}" destId="{4A413B61-EDAF-4A24-9217-040CF311331A}" srcOrd="2" destOrd="0" presId="urn:microsoft.com/office/officeart/2008/layout/NameandTitleOrganizationalChart"/>
    <dgm:cxn modelId="{89FEBDE1-245D-4133-89C9-2B4C4BBDEC51}" type="presParOf" srcId="{E27AB4E6-1D35-45C6-B8C5-18E4F47B50C4}" destId="{0102992E-E6C0-4004-A18B-76E449E5C8A3}" srcOrd="3" destOrd="0" presId="urn:microsoft.com/office/officeart/2008/layout/NameandTitleOrganizationalChart"/>
    <dgm:cxn modelId="{CE482EC7-265C-4B42-A898-310A8C48A127}" type="presParOf" srcId="{0102992E-E6C0-4004-A18B-76E449E5C8A3}" destId="{7FF8F007-A0FF-4770-844F-15E7FD4B4998}" srcOrd="0" destOrd="0" presId="urn:microsoft.com/office/officeart/2008/layout/NameandTitleOrganizationalChart"/>
    <dgm:cxn modelId="{C9E70B30-3FCE-431D-B1B7-9EBD6D74AE2F}" type="presParOf" srcId="{7FF8F007-A0FF-4770-844F-15E7FD4B4998}" destId="{C11BCD19-18DD-4E12-BAA8-61B8B1404EBE}" srcOrd="0" destOrd="0" presId="urn:microsoft.com/office/officeart/2008/layout/NameandTitleOrganizationalChart"/>
    <dgm:cxn modelId="{AA29E980-1DB4-4D8B-B9FD-8987DFEA2402}" type="presParOf" srcId="{7FF8F007-A0FF-4770-844F-15E7FD4B4998}" destId="{937D4B30-6B7D-4EB5-B102-572DA8BC5A91}" srcOrd="1" destOrd="0" presId="urn:microsoft.com/office/officeart/2008/layout/NameandTitleOrganizationalChart"/>
    <dgm:cxn modelId="{7EAC7879-DD4F-4746-BF12-AF12C2D50184}" type="presParOf" srcId="{7FF8F007-A0FF-4770-844F-15E7FD4B4998}" destId="{4FBD77B5-D48C-45A8-AD0A-1C7C1B0E88E8}" srcOrd="2" destOrd="0" presId="urn:microsoft.com/office/officeart/2008/layout/NameandTitleOrganizationalChart"/>
    <dgm:cxn modelId="{AF85783C-DFEA-4A6C-8E85-43A200F4D8EE}" type="presParOf" srcId="{0102992E-E6C0-4004-A18B-76E449E5C8A3}" destId="{652C5207-C733-41AB-84EC-A92931E0DA21}" srcOrd="1" destOrd="0" presId="urn:microsoft.com/office/officeart/2008/layout/NameandTitleOrganizationalChart"/>
    <dgm:cxn modelId="{0C8CD841-2A83-4A3C-A4D2-9C60A641093B}" type="presParOf" srcId="{0102992E-E6C0-4004-A18B-76E449E5C8A3}" destId="{58C293B4-343B-458D-8C8B-E30A1371AAAB}" srcOrd="2" destOrd="0" presId="urn:microsoft.com/office/officeart/2008/layout/NameandTitleOrganizationalChart"/>
    <dgm:cxn modelId="{973B6C28-D4D1-4CE4-957E-AFEB325029B7}" type="presParOf" srcId="{8228C85F-8353-4CF2-91E4-56EA50ABF843}" destId="{93D8541C-A55E-426C-A016-B638681088ED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A54D08-4A5C-4D8C-B934-E5F603607047}">
      <dsp:nvSpPr>
        <dsp:cNvPr id="0" name=""/>
        <dsp:cNvSpPr/>
      </dsp:nvSpPr>
      <dsp:spPr>
        <a:xfrm>
          <a:off x="1542561" y="1818481"/>
          <a:ext cx="453311" cy="4318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6655" y="0"/>
              </a:lnTo>
              <a:lnTo>
                <a:pt x="226655" y="431889"/>
              </a:lnTo>
              <a:lnTo>
                <a:pt x="453311" y="431889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500" kern="1200"/>
        </a:p>
      </dsp:txBody>
      <dsp:txXfrm>
        <a:off x="1753564" y="2018773"/>
        <a:ext cx="31305" cy="31305"/>
      </dsp:txXfrm>
    </dsp:sp>
    <dsp:sp modelId="{AAF5E423-4707-465A-9956-ED2F46FF3E83}">
      <dsp:nvSpPr>
        <dsp:cNvPr id="0" name=""/>
        <dsp:cNvSpPr/>
      </dsp:nvSpPr>
      <dsp:spPr>
        <a:xfrm>
          <a:off x="6982294" y="1340872"/>
          <a:ext cx="45331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3311" y="45720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500" kern="1200"/>
        </a:p>
      </dsp:txBody>
      <dsp:txXfrm>
        <a:off x="7197617" y="1375259"/>
        <a:ext cx="22665" cy="22665"/>
      </dsp:txXfrm>
    </dsp:sp>
    <dsp:sp modelId="{6548D14D-B7A8-428A-9C9B-08C999408748}">
      <dsp:nvSpPr>
        <dsp:cNvPr id="0" name=""/>
        <dsp:cNvSpPr/>
      </dsp:nvSpPr>
      <dsp:spPr>
        <a:xfrm>
          <a:off x="4262428" y="1340872"/>
          <a:ext cx="45331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3311" y="45720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500" kern="1200"/>
        </a:p>
      </dsp:txBody>
      <dsp:txXfrm>
        <a:off x="4477751" y="1375259"/>
        <a:ext cx="22665" cy="22665"/>
      </dsp:txXfrm>
    </dsp:sp>
    <dsp:sp modelId="{304214F0-AFCD-4A0B-B8BD-C8FA40B85FE5}">
      <dsp:nvSpPr>
        <dsp:cNvPr id="0" name=""/>
        <dsp:cNvSpPr/>
      </dsp:nvSpPr>
      <dsp:spPr>
        <a:xfrm>
          <a:off x="1542561" y="1386592"/>
          <a:ext cx="453311" cy="431889"/>
        </a:xfrm>
        <a:custGeom>
          <a:avLst/>
          <a:gdLst/>
          <a:ahLst/>
          <a:cxnLst/>
          <a:rect l="0" t="0" r="0" b="0"/>
          <a:pathLst>
            <a:path>
              <a:moveTo>
                <a:pt x="0" y="431889"/>
              </a:moveTo>
              <a:lnTo>
                <a:pt x="226655" y="431889"/>
              </a:lnTo>
              <a:lnTo>
                <a:pt x="226655" y="0"/>
              </a:lnTo>
              <a:lnTo>
                <a:pt x="453311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500" kern="1200"/>
        </a:p>
      </dsp:txBody>
      <dsp:txXfrm>
        <a:off x="1753564" y="1586883"/>
        <a:ext cx="31305" cy="31305"/>
      </dsp:txXfrm>
    </dsp:sp>
    <dsp:sp modelId="{07E0CA5E-79CB-4104-8B84-49488131F484}">
      <dsp:nvSpPr>
        <dsp:cNvPr id="0" name=""/>
        <dsp:cNvSpPr/>
      </dsp:nvSpPr>
      <dsp:spPr>
        <a:xfrm rot="16200000">
          <a:off x="-621431" y="1472970"/>
          <a:ext cx="3636963" cy="6910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 err="1"/>
            <a:t>Stud.IP</a:t>
          </a:r>
          <a:endParaRPr lang="en-DE" sz="4500" kern="1200" dirty="0"/>
        </a:p>
      </dsp:txBody>
      <dsp:txXfrm>
        <a:off x="-621431" y="1472970"/>
        <a:ext cx="3636963" cy="691022"/>
      </dsp:txXfrm>
    </dsp:sp>
    <dsp:sp modelId="{F85EC657-A013-465D-84AB-AA0F5A09AE02}">
      <dsp:nvSpPr>
        <dsp:cNvPr id="0" name=""/>
        <dsp:cNvSpPr/>
      </dsp:nvSpPr>
      <dsp:spPr>
        <a:xfrm>
          <a:off x="1995872" y="1041080"/>
          <a:ext cx="2266555" cy="6910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JSON:API</a:t>
          </a:r>
          <a:endParaRPr lang="en-DE" sz="2600" kern="1200" dirty="0"/>
        </a:p>
      </dsp:txBody>
      <dsp:txXfrm>
        <a:off x="1995872" y="1041080"/>
        <a:ext cx="2266555" cy="691022"/>
      </dsp:txXfrm>
    </dsp:sp>
    <dsp:sp modelId="{CC2FB6E7-BC5D-4601-8F6E-0D40F7CE757F}">
      <dsp:nvSpPr>
        <dsp:cNvPr id="0" name=""/>
        <dsp:cNvSpPr/>
      </dsp:nvSpPr>
      <dsp:spPr>
        <a:xfrm>
          <a:off x="4715739" y="1041080"/>
          <a:ext cx="2266555" cy="6910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API Interface</a:t>
          </a:r>
          <a:endParaRPr lang="en-DE" sz="2600" kern="1200" dirty="0"/>
        </a:p>
      </dsp:txBody>
      <dsp:txXfrm>
        <a:off x="4715739" y="1041080"/>
        <a:ext cx="2266555" cy="691022"/>
      </dsp:txXfrm>
    </dsp:sp>
    <dsp:sp modelId="{120E93BB-93D6-41CD-8199-986B521A4E4F}">
      <dsp:nvSpPr>
        <dsp:cNvPr id="0" name=""/>
        <dsp:cNvSpPr/>
      </dsp:nvSpPr>
      <dsp:spPr>
        <a:xfrm>
          <a:off x="7435605" y="1041080"/>
          <a:ext cx="2266555" cy="6910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.NET Wrapper</a:t>
          </a:r>
          <a:endParaRPr lang="en-DE" sz="2600" kern="1200" dirty="0"/>
        </a:p>
      </dsp:txBody>
      <dsp:txXfrm>
        <a:off x="7435605" y="1041080"/>
        <a:ext cx="2266555" cy="691022"/>
      </dsp:txXfrm>
    </dsp:sp>
    <dsp:sp modelId="{54DC8D34-46A0-4817-BECC-490179547186}">
      <dsp:nvSpPr>
        <dsp:cNvPr id="0" name=""/>
        <dsp:cNvSpPr/>
      </dsp:nvSpPr>
      <dsp:spPr>
        <a:xfrm>
          <a:off x="1995872" y="1904859"/>
          <a:ext cx="2266555" cy="6910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UI Frontend</a:t>
          </a:r>
          <a:endParaRPr lang="en-DE" sz="2600" kern="1200" dirty="0"/>
        </a:p>
      </dsp:txBody>
      <dsp:txXfrm>
        <a:off x="1995872" y="1904859"/>
        <a:ext cx="2266555" cy="6910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13B61-EDAF-4A24-9217-040CF311331A}">
      <dsp:nvSpPr>
        <dsp:cNvPr id="0" name=""/>
        <dsp:cNvSpPr/>
      </dsp:nvSpPr>
      <dsp:spPr>
        <a:xfrm>
          <a:off x="3057881" y="862224"/>
          <a:ext cx="1094086" cy="4879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868"/>
              </a:lnTo>
              <a:lnTo>
                <a:pt x="1094086" y="290868"/>
              </a:lnTo>
              <a:lnTo>
                <a:pt x="1094086" y="487908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1FF206-247D-45CF-93D7-102B905371E6}">
      <dsp:nvSpPr>
        <dsp:cNvPr id="0" name=""/>
        <dsp:cNvSpPr/>
      </dsp:nvSpPr>
      <dsp:spPr>
        <a:xfrm>
          <a:off x="1918074" y="2194588"/>
          <a:ext cx="91440" cy="4879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7908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82470A-279E-42E3-BEF7-0171554BE7C0}">
      <dsp:nvSpPr>
        <dsp:cNvPr id="0" name=""/>
        <dsp:cNvSpPr/>
      </dsp:nvSpPr>
      <dsp:spPr>
        <a:xfrm>
          <a:off x="1963794" y="862224"/>
          <a:ext cx="1094086" cy="487908"/>
        </a:xfrm>
        <a:custGeom>
          <a:avLst/>
          <a:gdLst/>
          <a:ahLst/>
          <a:cxnLst/>
          <a:rect l="0" t="0" r="0" b="0"/>
          <a:pathLst>
            <a:path>
              <a:moveTo>
                <a:pt x="1094086" y="0"/>
              </a:moveTo>
              <a:lnTo>
                <a:pt x="1094086" y="290868"/>
              </a:lnTo>
              <a:lnTo>
                <a:pt x="0" y="290868"/>
              </a:lnTo>
              <a:lnTo>
                <a:pt x="0" y="487908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E6629D-C397-4C54-81C4-782B94221123}">
      <dsp:nvSpPr>
        <dsp:cNvPr id="0" name=""/>
        <dsp:cNvSpPr/>
      </dsp:nvSpPr>
      <dsp:spPr>
        <a:xfrm>
          <a:off x="54211" y="17768"/>
          <a:ext cx="1630993" cy="8444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1916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Course</a:t>
          </a:r>
          <a:endParaRPr lang="en-DE" sz="2100" kern="1200" dirty="0"/>
        </a:p>
      </dsp:txBody>
      <dsp:txXfrm>
        <a:off x="54211" y="17768"/>
        <a:ext cx="1630993" cy="844456"/>
      </dsp:txXfrm>
    </dsp:sp>
    <dsp:sp modelId="{1E234150-EF3C-44CC-9023-EBB5C7E524BF}">
      <dsp:nvSpPr>
        <dsp:cNvPr id="0" name=""/>
        <dsp:cNvSpPr/>
      </dsp:nvSpPr>
      <dsp:spPr>
        <a:xfrm>
          <a:off x="380410" y="674567"/>
          <a:ext cx="1467894" cy="28148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/courses</a:t>
          </a:r>
          <a:endParaRPr lang="en-DE" sz="1800" kern="1200" dirty="0"/>
        </a:p>
      </dsp:txBody>
      <dsp:txXfrm>
        <a:off x="380410" y="674567"/>
        <a:ext cx="1467894" cy="281485"/>
      </dsp:txXfrm>
    </dsp:sp>
    <dsp:sp modelId="{21BF622C-78F1-4B7B-BB3A-1EBE92A84577}">
      <dsp:nvSpPr>
        <dsp:cNvPr id="0" name=""/>
        <dsp:cNvSpPr/>
      </dsp:nvSpPr>
      <dsp:spPr>
        <a:xfrm>
          <a:off x="2242384" y="17768"/>
          <a:ext cx="1630993" cy="8444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1916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Folder</a:t>
          </a:r>
          <a:endParaRPr lang="en-DE" sz="2100" kern="1200" dirty="0"/>
        </a:p>
      </dsp:txBody>
      <dsp:txXfrm>
        <a:off x="2242384" y="17768"/>
        <a:ext cx="1630993" cy="844456"/>
      </dsp:txXfrm>
    </dsp:sp>
    <dsp:sp modelId="{3182EA54-71AB-4A4F-A334-999913E74CAD}">
      <dsp:nvSpPr>
        <dsp:cNvPr id="0" name=""/>
        <dsp:cNvSpPr/>
      </dsp:nvSpPr>
      <dsp:spPr>
        <a:xfrm>
          <a:off x="2568582" y="674567"/>
          <a:ext cx="1467894" cy="28148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/folders</a:t>
          </a:r>
          <a:endParaRPr lang="en-DE" sz="1800" kern="1200" dirty="0"/>
        </a:p>
      </dsp:txBody>
      <dsp:txXfrm>
        <a:off x="2568582" y="674567"/>
        <a:ext cx="1467894" cy="281485"/>
      </dsp:txXfrm>
    </dsp:sp>
    <dsp:sp modelId="{75A666F4-BF56-4B9B-A5A8-E215203C3608}">
      <dsp:nvSpPr>
        <dsp:cNvPr id="0" name=""/>
        <dsp:cNvSpPr/>
      </dsp:nvSpPr>
      <dsp:spPr>
        <a:xfrm>
          <a:off x="1148297" y="1350132"/>
          <a:ext cx="1630993" cy="8444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1916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File Reference</a:t>
          </a:r>
          <a:endParaRPr lang="en-DE" sz="2100" kern="1200" dirty="0"/>
        </a:p>
      </dsp:txBody>
      <dsp:txXfrm>
        <a:off x="1148297" y="1350132"/>
        <a:ext cx="1630993" cy="844456"/>
      </dsp:txXfrm>
    </dsp:sp>
    <dsp:sp modelId="{511EADC2-22E7-4749-B1A9-6141AE13FD31}">
      <dsp:nvSpPr>
        <dsp:cNvPr id="0" name=""/>
        <dsp:cNvSpPr/>
      </dsp:nvSpPr>
      <dsp:spPr>
        <a:xfrm>
          <a:off x="1474496" y="2006931"/>
          <a:ext cx="1467894" cy="28148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/file-refs</a:t>
          </a:r>
        </a:p>
      </dsp:txBody>
      <dsp:txXfrm>
        <a:off x="1474496" y="2006931"/>
        <a:ext cx="1467894" cy="281485"/>
      </dsp:txXfrm>
    </dsp:sp>
    <dsp:sp modelId="{042CB36A-5E97-42D2-A0FF-3EA4A9F36882}">
      <dsp:nvSpPr>
        <dsp:cNvPr id="0" name=""/>
        <dsp:cNvSpPr/>
      </dsp:nvSpPr>
      <dsp:spPr>
        <a:xfrm>
          <a:off x="1148297" y="2682496"/>
          <a:ext cx="1630993" cy="8444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1916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Physical File</a:t>
          </a:r>
          <a:endParaRPr lang="en-DE" sz="2100" kern="1200" dirty="0"/>
        </a:p>
      </dsp:txBody>
      <dsp:txXfrm>
        <a:off x="1148297" y="2682496"/>
        <a:ext cx="1630993" cy="844456"/>
      </dsp:txXfrm>
    </dsp:sp>
    <dsp:sp modelId="{EBADD278-3CEE-4616-9BCA-7101F1277666}">
      <dsp:nvSpPr>
        <dsp:cNvPr id="0" name=""/>
        <dsp:cNvSpPr/>
      </dsp:nvSpPr>
      <dsp:spPr>
        <a:xfrm>
          <a:off x="1474496" y="3339296"/>
          <a:ext cx="1467894" cy="28148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/files</a:t>
          </a:r>
          <a:endParaRPr lang="en-DE" sz="1800" kern="1200" dirty="0"/>
        </a:p>
      </dsp:txBody>
      <dsp:txXfrm>
        <a:off x="1474496" y="3339296"/>
        <a:ext cx="1467894" cy="281485"/>
      </dsp:txXfrm>
    </dsp:sp>
    <dsp:sp modelId="{C11BCD19-18DD-4E12-BAA8-61B8B1404EBE}">
      <dsp:nvSpPr>
        <dsp:cNvPr id="0" name=""/>
        <dsp:cNvSpPr/>
      </dsp:nvSpPr>
      <dsp:spPr>
        <a:xfrm>
          <a:off x="3336470" y="1350132"/>
          <a:ext cx="1630993" cy="8444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1916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More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Folders</a:t>
          </a:r>
          <a:endParaRPr lang="en-DE" sz="2100" kern="1200" dirty="0"/>
        </a:p>
      </dsp:txBody>
      <dsp:txXfrm>
        <a:off x="3336470" y="1350132"/>
        <a:ext cx="1630993" cy="844456"/>
      </dsp:txXfrm>
    </dsp:sp>
    <dsp:sp modelId="{937D4B30-6B7D-4EB5-B102-572DA8BC5A91}">
      <dsp:nvSpPr>
        <dsp:cNvPr id="0" name=""/>
        <dsp:cNvSpPr/>
      </dsp:nvSpPr>
      <dsp:spPr>
        <a:xfrm>
          <a:off x="3662669" y="2006931"/>
          <a:ext cx="1467894" cy="28148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/folders/{id}</a:t>
          </a:r>
          <a:endParaRPr lang="en-DE" sz="1800" kern="1200" dirty="0"/>
        </a:p>
      </dsp:txBody>
      <dsp:txXfrm>
        <a:off x="3662669" y="2006931"/>
        <a:ext cx="1467894" cy="2814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2F36956-EC28-D839-C68E-CF798C9FCDE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C34EEF-9388-56F8-FC8F-D125775A8A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32EB1-D709-4FFE-BB71-1B30815F9FA7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5144F0-000A-A5C8-8017-7846142CA7E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49713A-952E-5A2E-0065-6867FBF222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046CDB-2B86-4714-84F3-C55ABE33344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510698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157D8-10D7-4E54-9B6C-F76988256F4B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88807A-96BB-4DB7-AA4A-AC2AF0CEBB79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210144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7A3A77-D83D-197C-4A3C-C59C83506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066B5-4977-4E52-8A6B-6BDB0CB3F606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C6236D-73FE-EDD6-B974-C1B8341CF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Chen</a:t>
            </a:r>
            <a:endParaRPr lang="en-D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CB3923-68BA-6E96-589F-9B28C965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10456-9C97-4623-8F7D-3438AD2EFF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144197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066B5-4977-4E52-8A6B-6BDB0CB3F606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10456-9C97-4623-8F7D-3438AD2EFF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37693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066B5-4977-4E52-8A6B-6BDB0CB3F606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Michael Chen</a:t>
            </a:r>
            <a:endParaRPr lang="en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10456-9C97-4623-8F7D-3438AD2EFF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6334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066B5-4977-4E52-8A6B-6BDB0CB3F606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10456-9C97-4623-8F7D-3438AD2EFF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488811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066B5-4977-4E52-8A6B-6BDB0CB3F606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10456-9C97-4623-8F7D-3438AD2EFF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423029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066B5-4977-4E52-8A6B-6BDB0CB3F606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10456-9C97-4623-8F7D-3438AD2EFF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97753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066B5-4977-4E52-8A6B-6BDB0CB3F606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10456-9C97-4623-8F7D-3438AD2EFF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58390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066B5-4977-4E52-8A6B-6BDB0CB3F606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10456-9C97-4623-8F7D-3438AD2EFF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06044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C52066B5-4977-4E52-8A6B-6BDB0CB3F606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23910456-9C97-4623-8F7D-3438AD2EFF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87108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066B5-4977-4E52-8A6B-6BDB0CB3F606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10456-9C97-4623-8F7D-3438AD2EFF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32852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066B5-4977-4E52-8A6B-6BDB0CB3F606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10456-9C97-4623-8F7D-3438AD2EFF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69726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066B5-4977-4E52-8A6B-6BDB0CB3F606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10456-9C97-4623-8F7D-3438AD2EFF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405778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066B5-4977-4E52-8A6B-6BDB0CB3F606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10456-9C97-4623-8F7D-3438AD2EFF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654134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066B5-4977-4E52-8A6B-6BDB0CB3F606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10456-9C97-4623-8F7D-3438AD2EFF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081686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Michael Chen</a:t>
            </a:r>
            <a:endParaRPr lang="en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52066B5-4977-4E52-8A6B-6BDB0CB3F606}" type="datetimeFigureOut">
              <a:rPr lang="en-DE" smtClean="0"/>
              <a:t>08/05/2022</a:t>
            </a:fld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23910456-9C97-4623-8F7D-3438AD2EFF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0502760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396E-0649-9E89-FB36-E85519981F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										 .NET</a:t>
            </a:r>
            <a:endParaRPr lang="en-D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2AB3E3-A7E9-E6A8-A73F-8E8EE5FA7F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10572000" cy="1212421"/>
          </a:xfrm>
        </p:spPr>
        <p:txBody>
          <a:bodyPr>
            <a:normAutofit/>
          </a:bodyPr>
          <a:lstStyle/>
          <a:p>
            <a:r>
              <a:rPr lang="en-US" dirty="0"/>
              <a:t>A JSON:API consumer of the </a:t>
            </a:r>
            <a:r>
              <a:rPr lang="en-US" dirty="0" err="1"/>
              <a:t>Stud.IP</a:t>
            </a:r>
            <a:r>
              <a:rPr lang="en-US" dirty="0"/>
              <a:t> API for .NET applications</a:t>
            </a:r>
          </a:p>
          <a:p>
            <a:r>
              <a:rPr lang="en-US" dirty="0"/>
              <a:t>https://studip.cnml.de/</a:t>
            </a:r>
            <a:endParaRPr lang="en-D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5120F14-279A-8BFD-9C31-A17B0142C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2021" y="1797979"/>
            <a:ext cx="4761599" cy="33647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551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F3617-F8EC-3166-DD17-0EDCDFDC4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Goals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2BBE0-CCBE-A77A-B632-7235A60950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Provide an API interface for </a:t>
            </a:r>
            <a:r>
              <a:rPr lang="en-US" dirty="0" err="1"/>
              <a:t>Stud.IP</a:t>
            </a:r>
            <a:r>
              <a:rPr lang="en-US" dirty="0"/>
              <a:t> interactions</a:t>
            </a:r>
          </a:p>
          <a:p>
            <a:r>
              <a:rPr lang="en-US" dirty="0"/>
              <a:t>Retrieve </a:t>
            </a:r>
            <a:r>
              <a:rPr lang="en-US" dirty="0" err="1"/>
              <a:t>Stud.IP</a:t>
            </a:r>
            <a:r>
              <a:rPr lang="en-US" dirty="0"/>
              <a:t> files and folders</a:t>
            </a:r>
          </a:p>
          <a:p>
            <a:r>
              <a:rPr lang="en-US" dirty="0"/>
              <a:t>Long-Term: Provide a network VFS of </a:t>
            </a:r>
            <a:r>
              <a:rPr lang="en-US" dirty="0" err="1"/>
              <a:t>Stud.IP</a:t>
            </a:r>
            <a:r>
              <a:rPr lang="en-US" dirty="0"/>
              <a:t> folder structure</a:t>
            </a:r>
          </a:p>
        </p:txBody>
      </p:sp>
    </p:spTree>
    <p:extLst>
      <p:ext uri="{BB962C8B-B14F-4D97-AF65-F5344CB8AC3E}">
        <p14:creationId xmlns:p14="http://schemas.microsoft.com/office/powerpoint/2010/main" val="545247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305C4-E59B-BBF9-9C36-0CAF9D646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Architecture</a:t>
            </a:r>
            <a:endParaRPr lang="en-DE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B742F06-4DDC-B22C-9219-67FD746387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1967232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1815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BD046-A69D-3AE4-EDA8-E31ED2D88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Exposed File API</a:t>
            </a:r>
            <a:endParaRPr lang="en-D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59001-F8E7-98D4-1E28-219F1922B18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Flat folder structure</a:t>
            </a:r>
          </a:p>
          <a:p>
            <a:r>
              <a:rPr lang="en-US" dirty="0"/>
              <a:t>Add virtual API endpoint</a:t>
            </a:r>
          </a:p>
          <a:p>
            <a:r>
              <a:rPr lang="en-US" dirty="0"/>
              <a:t>Translate from relational to recursive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416CC70-2A39-5580-5C33-9EBBF1C9328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50241914"/>
              </p:ext>
            </p:extLst>
          </p:nvPr>
        </p:nvGraphicFramePr>
        <p:xfrm>
          <a:off x="819150" y="2222500"/>
          <a:ext cx="5184775" cy="3638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251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43DC5-87F9-1788-56FA-919C1096A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Library Use Cases</a:t>
            </a:r>
            <a:endParaRPr lang="en-D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0F4057-2B0F-C084-F753-EB2B3B9A3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Virtual File Synchronization</a:t>
            </a:r>
          </a:p>
          <a:p>
            <a:r>
              <a:rPr lang="en-US" dirty="0"/>
              <a:t>Event Hooks</a:t>
            </a:r>
          </a:p>
          <a:p>
            <a:r>
              <a:rPr lang="en-US" dirty="0"/>
              <a:t>Calendar Synchronization</a:t>
            </a:r>
            <a:endParaRPr lang="en-D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471233-F711-8D85-7F81-AB81FC272F9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685" y="4857069"/>
            <a:ext cx="2051282" cy="15154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F4726D-91B2-6ADC-F462-8ED879966AA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685" y="2329893"/>
            <a:ext cx="1732797" cy="17363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1C6B87E-BBEC-99EF-6AB5-996BC1EA658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382" y="4207186"/>
            <a:ext cx="1711235" cy="198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504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4B627-F4C1-1802-09FA-C5D2BBDDB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https://studip.cnml.de/</a:t>
            </a:r>
            <a:endParaRPr lang="en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6809E-F6E6-8415-68FC-63DA3BA3EBE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Project URL</a:t>
            </a:r>
            <a:endParaRPr lang="en-DE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5240138B-6983-07E0-650A-942EA12E05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" t="-39" r="-43" b="52789"/>
          <a:stretch/>
        </p:blipFill>
        <p:spPr>
          <a:xfrm>
            <a:off x="0" y="0"/>
            <a:ext cx="12192000" cy="4800600"/>
          </a:xfrm>
        </p:spPr>
      </p:pic>
    </p:spTree>
    <p:extLst>
      <p:ext uri="{BB962C8B-B14F-4D97-AF65-F5344CB8AC3E}">
        <p14:creationId xmlns:p14="http://schemas.microsoft.com/office/powerpoint/2010/main" val="26818130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503</TotalTime>
  <Words>129</Words>
  <Application>Microsoft Office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 2</vt:lpstr>
      <vt:lpstr>Quotable</vt:lpstr>
      <vt:lpstr>           .NET</vt:lpstr>
      <vt:lpstr>Project Goals</vt:lpstr>
      <vt:lpstr>Software Architecture</vt:lpstr>
      <vt:lpstr>Exposed File API</vt:lpstr>
      <vt:lpstr>Library Use Cases</vt:lpstr>
      <vt:lpstr>https://studip.cnml.de/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Stud.IP.NET</dc:title>
  <dc:creator>Michael Chen</dc:creator>
  <cp:lastModifiedBy>Michael Chen</cp:lastModifiedBy>
  <cp:revision>9</cp:revision>
  <dcterms:created xsi:type="dcterms:W3CDTF">2022-05-06T07:55:15Z</dcterms:created>
  <dcterms:modified xsi:type="dcterms:W3CDTF">2022-05-08T08:11:56Z</dcterms:modified>
</cp:coreProperties>
</file>